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milie Fitzke" userId="d99ef5720065659b" providerId="LiveId" clId="{27D116B9-B5F3-4D13-BF1B-2C8BC6CD29BB}"/>
    <pc:docChg chg="modSld">
      <pc:chgData name="Familie Fitzke" userId="d99ef5720065659b" providerId="LiveId" clId="{27D116B9-B5F3-4D13-BF1B-2C8BC6CD29BB}" dt="2024-01-03T14:34:59.840" v="5" actId="1076"/>
      <pc:docMkLst>
        <pc:docMk/>
      </pc:docMkLst>
      <pc:sldChg chg="modSp mod">
        <pc:chgData name="Familie Fitzke" userId="d99ef5720065659b" providerId="LiveId" clId="{27D116B9-B5F3-4D13-BF1B-2C8BC6CD29BB}" dt="2024-01-03T14:34:59.840" v="5" actId="1076"/>
        <pc:sldMkLst>
          <pc:docMk/>
          <pc:sldMk cId="1120497829" sldId="256"/>
        </pc:sldMkLst>
        <pc:spChg chg="mod">
          <ac:chgData name="Familie Fitzke" userId="d99ef5720065659b" providerId="LiveId" clId="{27D116B9-B5F3-4D13-BF1B-2C8BC6CD29BB}" dt="2024-01-03T14:34:59.840" v="5" actId="1076"/>
          <ac:spMkLst>
            <pc:docMk/>
            <pc:sldMk cId="1120497829" sldId="256"/>
            <ac:spMk id="6" creationId="{98623D2C-1539-68B4-0AE6-F4F164EA95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071FB-F82D-3F78-9CF1-7399810F4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4C33EC-5CDE-E671-259B-5D8E86E98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FAFEB0-0B22-1003-1FBB-5C945F48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E4C-2EED-4153-9FC1-3E907F91413E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6DB34D-DCE9-84EC-89C7-785E4FB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D438E8-FAFC-EE90-38E6-B34D0BC9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2F5B-E770-4E37-A71E-78B90BF08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05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C4130-6CF3-5CB4-4E38-6A45B8D3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3B8AA3-3BE3-6AEB-1748-E5D35B099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CCD1A-880C-0E2E-5191-29B6D506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E4C-2EED-4153-9FC1-3E907F91413E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1E5810-6689-3E6A-95BD-26E2AFB8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839CD-0C24-DF62-2DAC-D9D65977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2F5B-E770-4E37-A71E-78B90BF08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3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0DA52A-3FD2-3B5D-8CA2-C95439379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5B5D7B-BBEF-DA0E-5634-A4933607D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1D9B4-4BA8-D254-7AEF-53B80004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E4C-2EED-4153-9FC1-3E907F91413E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6089D-91A0-82AC-FFA7-CBE26C15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C010C5-87C0-380C-0D90-2CD81C1F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2F5B-E770-4E37-A71E-78B90BF08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98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7AF4C-29E8-CF5E-7C7F-F33D8FE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1F9611-7557-F34D-9E7A-AED34B6F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DC791-4260-B19E-8279-74D159B0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E4C-2EED-4153-9FC1-3E907F91413E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823398-9E6F-2DB1-945B-AE9CDEB9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6DEAF8-40C5-17B8-3C86-6619DBAA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2F5B-E770-4E37-A71E-78B90BF08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52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DC163-A823-EC11-7677-CEB5EDB4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B11453-3B6C-993E-F9E5-62914D87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97F8D-EF84-3B06-FCB2-BE8F32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E4C-2EED-4153-9FC1-3E907F91413E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4FDD1C-4137-0EA4-FC3F-519EBD39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CCA59F-32C4-B9A5-1D56-11C21C92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2F5B-E770-4E37-A71E-78B90BF08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6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E280C-93F8-362F-89AB-2C1C19D5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1DAE69-741A-4960-F40C-5F8EEB8C1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CCE373-98CF-01FD-0E5D-939F1B0DB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97F02F-D284-CC37-34DA-3DFF1EFF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E4C-2EED-4153-9FC1-3E907F91413E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C3700F-F7B3-DBF4-B7DA-81ADB135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F25FE0-FDF3-0119-DB74-6EBE5487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2F5B-E770-4E37-A71E-78B90BF08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6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87418-7603-C535-D905-689BE315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E3F822-783F-E2BF-F5A9-13DB571C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4F7D85-E4CC-C251-7327-0D67F7262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1865FE-564D-D27C-F04C-3ECE1858E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9C2714-00E2-D45C-DBF9-8E7899381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7AC87D-A801-309C-FCB6-7949017C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E4C-2EED-4153-9FC1-3E907F91413E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0E60B6-BBFB-D241-08C3-04F44911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485601-7FC0-3E4C-ADD9-2B763B3B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2F5B-E770-4E37-A71E-78B90BF08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09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8BBC5-F1B4-3832-22F5-5BB3834E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116EA6-F4F0-4E8F-E085-A4948F46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E4C-2EED-4153-9FC1-3E907F91413E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6E16EA-16E1-39CE-AC7E-3B4C2F50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766ED6-6E65-05EF-2958-D5639527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2F5B-E770-4E37-A71E-78B90BF08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65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A965FB-097C-458A-BA86-83E54B6F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E4C-2EED-4153-9FC1-3E907F91413E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B0C1A2-5DB8-F2F4-CA27-7E7B31DC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347D0F-3D60-523A-3424-DEE3F173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2F5B-E770-4E37-A71E-78B90BF08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92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B09B9-58ED-B116-36D9-6F1A4C85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BC3F4E-E27A-E938-75A2-E55F8CDC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92CCC1-60D4-EE6C-6586-B98B677C6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3774DB-7922-3BA8-3874-434501C8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E4C-2EED-4153-9FC1-3E907F91413E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50436-1B18-3DA9-2A39-3976B3FC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015A23-8601-2388-5FC2-E5CB3AE0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2F5B-E770-4E37-A71E-78B90BF08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48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E5872-8B23-E7B2-58ED-703D6498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766A8E-CFDF-BF6A-DB28-C4DD27088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E9C131-9786-A9F3-3022-EE162FD7C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671FF0-D14F-2308-2249-181A2F99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E4C-2EED-4153-9FC1-3E907F91413E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8F2F92-AEDB-89C6-E7A0-E4D1B576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DFA824-074C-2EF6-BE76-20ABFF97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2F5B-E770-4E37-A71E-78B90BF08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94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976B11-836E-C34C-18E5-F5E958AF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8CAEA8-46AB-9D21-923B-AE4737CE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5BCC5D-BEE0-EA0E-0243-3A8456481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80E4C-2EED-4153-9FC1-3E907F91413E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21BC80-206B-F095-2940-513A7F0B1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12F76-FF24-FBF7-AC36-DBE7CE82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2F5B-E770-4E37-A71E-78B90BF08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51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s, Transport, draußen, Flugzeug enthält.&#10;&#10;Automatisch generierte Beschreibung">
            <a:extLst>
              <a:ext uri="{FF2B5EF4-FFF2-40B4-BE49-F238E27FC236}">
                <a16:creationId xmlns:a16="http://schemas.microsoft.com/office/drawing/2014/main" id="{4D6A4CFE-2EA2-1669-0101-1050C8A34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" y="0"/>
            <a:ext cx="12189125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8623D2C-1539-68B4-0AE6-F4F164EA95E3}"/>
              </a:ext>
            </a:extLst>
          </p:cNvPr>
          <p:cNvSpPr txBox="1"/>
          <p:nvPr/>
        </p:nvSpPr>
        <p:spPr>
          <a:xfrm>
            <a:off x="1670111" y="2322757"/>
            <a:ext cx="8851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dirty="0">
                <a:ln w="381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Verdana Pro Cond Black" panose="020F0502020204030204" pitchFamily="34" charset="0"/>
              </a:rPr>
              <a:t>Ganzer Flug</a:t>
            </a:r>
          </a:p>
        </p:txBody>
      </p:sp>
    </p:spTree>
    <p:extLst>
      <p:ext uri="{BB962C8B-B14F-4D97-AF65-F5344CB8AC3E}">
        <p14:creationId xmlns:p14="http://schemas.microsoft.com/office/powerpoint/2010/main" val="112049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 Pro Cond Black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 Fitzke</dc:creator>
  <cp:lastModifiedBy>Jakob Fitzke</cp:lastModifiedBy>
  <cp:revision>1</cp:revision>
  <dcterms:created xsi:type="dcterms:W3CDTF">2024-01-03T14:31:26Z</dcterms:created>
  <dcterms:modified xsi:type="dcterms:W3CDTF">2024-01-03T14:35:03Z</dcterms:modified>
</cp:coreProperties>
</file>