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C7C553-BD05-56DD-0863-573FD0545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72" y="1014039"/>
            <a:ext cx="11500206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Word Count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Functional implementation in            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23586B-2E1C-7071-0184-74B72E8A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6420298"/>
            <a:ext cx="9144000" cy="1655762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Jakob Friedl if20b089 – Philipp Haider if20b097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06CC65-7DBD-B68C-F78D-C7AB367A8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75" y="3860112"/>
            <a:ext cx="1477800" cy="16613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3F21F2-C049-147D-CD8E-F7C41DD4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75" y="4330069"/>
            <a:ext cx="729810" cy="799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32517B-9F3C-0C06-3DEE-FBF64B532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85" y="3425095"/>
            <a:ext cx="11430" cy="78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9469D28-9F8C-B65D-CEA1-A10ADA634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4" y="4393911"/>
            <a:ext cx="891501" cy="6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02D31-E2E7-26D2-CA6C-486C11E7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files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BBF86D-D523-4611-1E23-A2F85D79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8" y="2006600"/>
            <a:ext cx="11089863" cy="3618501"/>
          </a:xfrm>
        </p:spPr>
      </p:pic>
    </p:spTree>
    <p:extLst>
      <p:ext uri="{BB962C8B-B14F-4D97-AF65-F5344CB8AC3E}">
        <p14:creationId xmlns:p14="http://schemas.microsoft.com/office/powerpoint/2010/main" val="32425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AB890-86C4-E24F-F73C-2423706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strings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6FE800D-D4B1-3677-FD27-FF20FA81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22632" r="4935" b="23234"/>
          <a:stretch/>
        </p:blipFill>
        <p:spPr>
          <a:xfrm>
            <a:off x="2448025" y="1778534"/>
            <a:ext cx="7295949" cy="4398429"/>
          </a:xfrm>
        </p:spPr>
      </p:pic>
    </p:spTree>
    <p:extLst>
      <p:ext uri="{BB962C8B-B14F-4D97-AF65-F5344CB8AC3E}">
        <p14:creationId xmlns:p14="http://schemas.microsoft.com/office/powerpoint/2010/main" val="1273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5EA0A-B5AA-CA70-BBFA-7CD3E3B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strings</a:t>
            </a:r>
          </a:p>
        </p:txBody>
      </p:sp>
      <p:pic>
        <p:nvPicPr>
          <p:cNvPr id="5" name="Inhaltsplatzhalter 4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69F5F077-1499-E6D3-BC66-299B36BA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1" b="29906"/>
          <a:stretch/>
        </p:blipFill>
        <p:spPr>
          <a:xfrm>
            <a:off x="893656" y="2006600"/>
            <a:ext cx="10284753" cy="3991759"/>
          </a:xfrm>
        </p:spPr>
      </p:pic>
    </p:spTree>
    <p:extLst>
      <p:ext uri="{BB962C8B-B14F-4D97-AF65-F5344CB8AC3E}">
        <p14:creationId xmlns:p14="http://schemas.microsoft.com/office/powerpoint/2010/main" val="11123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output-file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A21933-7F76-EA4B-BF98-DC1893DF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" y="1688002"/>
            <a:ext cx="10363648" cy="4584937"/>
          </a:xfrm>
        </p:spPr>
      </p:pic>
    </p:spTree>
    <p:extLst>
      <p:ext uri="{BB962C8B-B14F-4D97-AF65-F5344CB8AC3E}">
        <p14:creationId xmlns:p14="http://schemas.microsoft.com/office/powerpoint/2010/main" val="38492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CC5CE-7A54-D03D-1666-76276FE7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analysis &amp; tests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5D60E-14DA-9AE5-A521-3C6A547B2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06" y="2544330"/>
            <a:ext cx="6682988" cy="17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concepts used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B817A-6226-FA9B-FC7F-1BFF42F6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  <a:p>
            <a:r>
              <a:rPr lang="en-GB" dirty="0"/>
              <a:t>C++ Ranges</a:t>
            </a:r>
          </a:p>
          <a:p>
            <a:r>
              <a:rPr lang="en-GB" dirty="0"/>
              <a:t>Pure functions</a:t>
            </a:r>
          </a:p>
          <a:p>
            <a:r>
              <a:rPr lang="en-GB" dirty="0"/>
              <a:t>Immutability </a:t>
            </a:r>
          </a:p>
        </p:txBody>
      </p:sp>
    </p:spTree>
    <p:extLst>
      <p:ext uri="{BB962C8B-B14F-4D97-AF65-F5344CB8AC3E}">
        <p14:creationId xmlns:p14="http://schemas.microsoft.com/office/powerpoint/2010/main" val="8825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073C-1525-3A79-B532-B0A57B0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72F6-5B4E-67FC-180B-D695702B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300"/>
            <a:ext cx="10515600" cy="3998306"/>
          </a:xfrm>
        </p:spPr>
        <p:txBody>
          <a:bodyPr/>
          <a:lstStyle/>
          <a:p>
            <a:r>
              <a:rPr lang="en-GB" dirty="0"/>
              <a:t>Functional programming concepts in C++</a:t>
            </a:r>
          </a:p>
          <a:p>
            <a:pPr lvl="1"/>
            <a:r>
              <a:rPr lang="en-GB" dirty="0"/>
              <a:t>Lambdas, C++ Ranges </a:t>
            </a:r>
          </a:p>
          <a:p>
            <a:r>
              <a:rPr lang="en-GB" dirty="0"/>
              <a:t>Memory checks with </a:t>
            </a:r>
            <a:r>
              <a:rPr lang="en-GB" dirty="0" err="1"/>
              <a:t>valgrind</a:t>
            </a:r>
            <a:endParaRPr lang="en-GB" dirty="0"/>
          </a:p>
          <a:p>
            <a:r>
              <a:rPr lang="en-GB" dirty="0"/>
              <a:t>Time optimization</a:t>
            </a:r>
          </a:p>
          <a:p>
            <a:pPr lvl="1"/>
            <a:r>
              <a:rPr lang="en-GB" dirty="0" err="1"/>
              <a:t>libboost</a:t>
            </a:r>
            <a:r>
              <a:rPr lang="en-GB" dirty="0"/>
              <a:t>-Library</a:t>
            </a:r>
          </a:p>
          <a:p>
            <a:pPr lvl="1"/>
            <a:r>
              <a:rPr lang="en-GB" dirty="0"/>
              <a:t>use of performance-optimized methods</a:t>
            </a:r>
          </a:p>
        </p:txBody>
      </p:sp>
    </p:spTree>
    <p:extLst>
      <p:ext uri="{BB962C8B-B14F-4D97-AF65-F5344CB8AC3E}">
        <p14:creationId xmlns:p14="http://schemas.microsoft.com/office/powerpoint/2010/main" val="28774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073C-1525-3A79-B532-B0A57B0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failed/other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72F6-5B4E-67FC-180B-D695702B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Runtime optimization by multithreading</a:t>
            </a:r>
          </a:p>
          <a:p>
            <a:r>
              <a:rPr lang="en-GB" dirty="0"/>
              <a:t>Functional word count in other programming languages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 err="1"/>
              <a:t>Nim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3185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77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LuminousVTI</vt:lpstr>
      <vt:lpstr>Word Count Functional implementation in              </vt:lpstr>
      <vt:lpstr>reading files</vt:lpstr>
      <vt:lpstr>getting strings</vt:lpstr>
      <vt:lpstr>counting strings</vt:lpstr>
      <vt:lpstr>writing to output-file</vt:lpstr>
      <vt:lpstr>runtime analysis &amp; tests </vt:lpstr>
      <vt:lpstr>functional concepts used</vt:lpstr>
      <vt:lpstr>lessons learned</vt:lpstr>
      <vt:lpstr>failed/other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Friedl</dc:creator>
  <cp:lastModifiedBy>Jakob Friedl</cp:lastModifiedBy>
  <cp:revision>25</cp:revision>
  <dcterms:created xsi:type="dcterms:W3CDTF">2022-12-01T17:03:43Z</dcterms:created>
  <dcterms:modified xsi:type="dcterms:W3CDTF">2022-12-03T23:02:31Z</dcterms:modified>
</cp:coreProperties>
</file>