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62" d="100"/>
          <a:sy n="62" d="100"/>
        </p:scale>
        <p:origin x="42" y="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9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0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C7C553-BD05-56DD-0863-573FD0545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72" y="1014039"/>
            <a:ext cx="11500206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Word Count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Functional implementation in            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23586B-2E1C-7071-0184-74B72E8A6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6420298"/>
            <a:ext cx="9144000" cy="1655762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Jakob Friedl if20b089 – Philipp Haider if20b097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06CC65-7DBD-B68C-F78D-C7AB367A8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75" y="3860112"/>
            <a:ext cx="1477800" cy="16613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E8151F-569D-206D-E077-2EC755E3E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91" y="5843961"/>
            <a:ext cx="385243" cy="4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3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02D31-E2E7-26D2-CA6C-486C11E7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files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BBF86D-D523-4611-1E23-A2F85D79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4" y="2006600"/>
            <a:ext cx="11089863" cy="3618501"/>
          </a:xfrm>
        </p:spPr>
      </p:pic>
    </p:spTree>
    <p:extLst>
      <p:ext uri="{BB962C8B-B14F-4D97-AF65-F5344CB8AC3E}">
        <p14:creationId xmlns:p14="http://schemas.microsoft.com/office/powerpoint/2010/main" val="324253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AB890-86C4-E24F-F73C-24237061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strings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6FE800D-D4B1-3677-FD27-FF20FA81E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" t="22632" r="4935" b="23234"/>
          <a:stretch/>
        </p:blipFill>
        <p:spPr>
          <a:xfrm>
            <a:off x="2448025" y="1778534"/>
            <a:ext cx="7295949" cy="4398429"/>
          </a:xfrm>
        </p:spPr>
      </p:pic>
    </p:spTree>
    <p:extLst>
      <p:ext uri="{BB962C8B-B14F-4D97-AF65-F5344CB8AC3E}">
        <p14:creationId xmlns:p14="http://schemas.microsoft.com/office/powerpoint/2010/main" val="12734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5EA0A-B5AA-CA70-BBFA-7CD3E3B2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strings</a:t>
            </a:r>
          </a:p>
        </p:txBody>
      </p:sp>
      <p:pic>
        <p:nvPicPr>
          <p:cNvPr id="5" name="Inhaltsplatzhalter 4" descr="Ein Bild, das Text, Visitenkarte, Screenshot enthält.&#10;&#10;Automatisch generierte Beschreibung">
            <a:extLst>
              <a:ext uri="{FF2B5EF4-FFF2-40B4-BE49-F238E27FC236}">
                <a16:creationId xmlns:a16="http://schemas.microsoft.com/office/drawing/2014/main" id="{69F5F077-1499-E6D3-BC66-299B36BAD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1" b="29906"/>
          <a:stretch/>
        </p:blipFill>
        <p:spPr>
          <a:xfrm>
            <a:off x="893656" y="2006600"/>
            <a:ext cx="10284753" cy="3991759"/>
          </a:xfrm>
        </p:spPr>
      </p:pic>
    </p:spTree>
    <p:extLst>
      <p:ext uri="{BB962C8B-B14F-4D97-AF65-F5344CB8AC3E}">
        <p14:creationId xmlns:p14="http://schemas.microsoft.com/office/powerpoint/2010/main" val="111233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FC532-2E4D-DFA5-FB98-6D592B82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output-file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A21933-7F76-EA4B-BF98-DC1893DF1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2" y="1688002"/>
            <a:ext cx="10363648" cy="4584937"/>
          </a:xfrm>
        </p:spPr>
      </p:pic>
    </p:spTree>
    <p:extLst>
      <p:ext uri="{BB962C8B-B14F-4D97-AF65-F5344CB8AC3E}">
        <p14:creationId xmlns:p14="http://schemas.microsoft.com/office/powerpoint/2010/main" val="384923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CC5CE-7A54-D03D-1666-76276FE7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runtime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35D60E-14DA-9AE5-A521-3C6A547B29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86" y="2453525"/>
            <a:ext cx="9883827" cy="261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0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FC532-2E4D-DFA5-FB98-6D592B82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concepts used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8B817A-6226-FA9B-FC7F-1BFF42F6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Lambdas</a:t>
            </a:r>
          </a:p>
          <a:p>
            <a:r>
              <a:rPr lang="en-GB" dirty="0"/>
              <a:t>C++ Ranges</a:t>
            </a:r>
          </a:p>
          <a:p>
            <a:r>
              <a:rPr lang="en-GB" dirty="0"/>
              <a:t>Pure functions</a:t>
            </a:r>
          </a:p>
        </p:txBody>
      </p:sp>
    </p:spTree>
    <p:extLst>
      <p:ext uri="{BB962C8B-B14F-4D97-AF65-F5344CB8AC3E}">
        <p14:creationId xmlns:p14="http://schemas.microsoft.com/office/powerpoint/2010/main" val="88255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073C-1525-3A79-B532-B0A57B0E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lessons learned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572F6-5B4E-67FC-180B-D695702B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49744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35</Words>
  <Application>Microsoft Office PowerPoint</Application>
  <PresentationFormat>Breitbild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LuminousVTI</vt:lpstr>
      <vt:lpstr>Word Count Functional implementation in              </vt:lpstr>
      <vt:lpstr>reading files</vt:lpstr>
      <vt:lpstr>getting strings</vt:lpstr>
      <vt:lpstr>counting strings</vt:lpstr>
      <vt:lpstr>writing to output-file</vt:lpstr>
      <vt:lpstr>runtime analysis</vt:lpstr>
      <vt:lpstr>functional concepts used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Friedl</dc:creator>
  <cp:lastModifiedBy>Jakob Friedl</cp:lastModifiedBy>
  <cp:revision>10</cp:revision>
  <dcterms:created xsi:type="dcterms:W3CDTF">2022-12-01T17:03:43Z</dcterms:created>
  <dcterms:modified xsi:type="dcterms:W3CDTF">2022-12-01T18:25:53Z</dcterms:modified>
</cp:coreProperties>
</file>