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1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36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65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92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699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84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33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285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55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01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0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206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47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14" r:id="rId5"/>
    <p:sldLayoutId id="2147483719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C31099-1BBD-40CE-BC60-FCE507419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BCBDFC-4ADF-4297-B113-3B3F524F2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D1FC1EF-ABB9-4B80-9582-E47C76BD0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088ED32-3423-429F-96E6-C5BF1A957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7C788C1-07E3-4AC3-B8E7-37A0856A0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ame 20">
            <a:extLst>
              <a:ext uri="{FF2B5EF4-FFF2-40B4-BE49-F238E27FC236}">
                <a16:creationId xmlns:a16="http://schemas.microsoft.com/office/drawing/2014/main" id="{BBB1F149-105F-4CE9-A59E-12133DCF5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664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5C7C553-BD05-56DD-0863-573FD0545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372" y="1014039"/>
            <a:ext cx="11500206" cy="238760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Word Count</a:t>
            </a:r>
            <a:br>
              <a:rPr lang="en-GB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Functional implementation in             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123586B-2E1C-7071-0184-74B72E8A67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199" y="6420298"/>
            <a:ext cx="9144000" cy="1655762"/>
          </a:xfrm>
        </p:spPr>
        <p:txBody>
          <a:bodyPr>
            <a:normAutofit/>
          </a:bodyPr>
          <a:lstStyle/>
          <a:p>
            <a:r>
              <a:rPr lang="en-GB" sz="2200" dirty="0">
                <a:solidFill>
                  <a:schemeClr val="accent1">
                    <a:lumMod val="50000"/>
                  </a:schemeClr>
                </a:solidFill>
              </a:rPr>
              <a:t>Jakob Friedl if20b089 – Philipp Haider if20b097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306CC65-7DBD-B68C-F78D-C7AB367A8F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575" y="3860112"/>
            <a:ext cx="1477800" cy="166132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C73F21F2-C049-147D-CD8E-F7C41DD424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775" y="4330069"/>
            <a:ext cx="729810" cy="79975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9232517B-9F3C-0C06-3DEE-FBF64B532E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285" y="3425095"/>
            <a:ext cx="11430" cy="781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59469D28-9F8C-B65D-CEA1-A10ADA634E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954" y="4393911"/>
            <a:ext cx="891501" cy="63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639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F02D31-E2E7-26D2-CA6C-486C11E79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files</a:t>
            </a:r>
          </a:p>
        </p:txBody>
      </p:sp>
      <p:pic>
        <p:nvPicPr>
          <p:cNvPr id="9" name="Inhaltsplatzhalter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BCBBF86D-D523-4611-1E23-A2F85D7948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68" y="2006600"/>
            <a:ext cx="11089863" cy="3618501"/>
          </a:xfrm>
        </p:spPr>
      </p:pic>
    </p:spTree>
    <p:extLst>
      <p:ext uri="{BB962C8B-B14F-4D97-AF65-F5344CB8AC3E}">
        <p14:creationId xmlns:p14="http://schemas.microsoft.com/office/powerpoint/2010/main" val="3242533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5AB890-86C4-E24F-F73C-242370616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strings</a:t>
            </a:r>
          </a:p>
        </p:txBody>
      </p:sp>
      <p:pic>
        <p:nvPicPr>
          <p:cNvPr id="9" name="Inhaltsplatzhalter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A6FE800D-D4B1-3677-FD27-FF20FA81E6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1" t="22632" r="4935" b="23234"/>
          <a:stretch/>
        </p:blipFill>
        <p:spPr>
          <a:xfrm>
            <a:off x="2448025" y="1778534"/>
            <a:ext cx="7295949" cy="4398429"/>
          </a:xfrm>
        </p:spPr>
      </p:pic>
    </p:spTree>
    <p:extLst>
      <p:ext uri="{BB962C8B-B14F-4D97-AF65-F5344CB8AC3E}">
        <p14:creationId xmlns:p14="http://schemas.microsoft.com/office/powerpoint/2010/main" val="1273406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E5EA0A-B5AA-CA70-BBFA-7CD3E3B22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counting strings</a:t>
            </a:r>
          </a:p>
        </p:txBody>
      </p:sp>
      <p:pic>
        <p:nvPicPr>
          <p:cNvPr id="5" name="Inhaltsplatzhalter 4" descr="Ein Bild, das Text, Visitenkarte, Screenshot enthält.&#10;&#10;Automatisch generierte Beschreibung">
            <a:extLst>
              <a:ext uri="{FF2B5EF4-FFF2-40B4-BE49-F238E27FC236}">
                <a16:creationId xmlns:a16="http://schemas.microsoft.com/office/drawing/2014/main" id="{69F5F077-1499-E6D3-BC66-299B36BADA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81" b="29906"/>
          <a:stretch/>
        </p:blipFill>
        <p:spPr>
          <a:xfrm>
            <a:off x="893656" y="2006600"/>
            <a:ext cx="10284753" cy="3991759"/>
          </a:xfrm>
        </p:spPr>
      </p:pic>
    </p:spTree>
    <p:extLst>
      <p:ext uri="{BB962C8B-B14F-4D97-AF65-F5344CB8AC3E}">
        <p14:creationId xmlns:p14="http://schemas.microsoft.com/office/powerpoint/2010/main" val="1112339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BFC532-2E4D-DFA5-FB98-6D592B82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output-file</a:t>
            </a:r>
          </a:p>
        </p:txBody>
      </p:sp>
      <p:pic>
        <p:nvPicPr>
          <p:cNvPr id="5" name="Inhaltsplatzhalter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DCA21933-7F76-EA4B-BF98-DC1893DF1E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52" y="1688002"/>
            <a:ext cx="10363648" cy="4584937"/>
          </a:xfrm>
        </p:spPr>
      </p:pic>
    </p:spTree>
    <p:extLst>
      <p:ext uri="{BB962C8B-B14F-4D97-AF65-F5344CB8AC3E}">
        <p14:creationId xmlns:p14="http://schemas.microsoft.com/office/powerpoint/2010/main" val="3849236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ECC5CE-7A54-D03D-1666-76276FE70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runtime analysis &amp; tests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335D60E-14DA-9AE5-A521-3C6A547B29D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164" y="2006600"/>
            <a:ext cx="7755672" cy="2053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00DA9499-9C2C-40AE-906E-1630BFA5A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675" y="4425484"/>
            <a:ext cx="10702650" cy="121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408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BFC532-2E4D-DFA5-FB98-6D592B82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concepts used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28B817A-6226-FA9B-FC7F-1BFF42F6E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Lambdas</a:t>
            </a:r>
          </a:p>
          <a:p>
            <a:r>
              <a:rPr lang="en-GB" dirty="0"/>
              <a:t>C++ Ranges</a:t>
            </a:r>
          </a:p>
          <a:p>
            <a:r>
              <a:rPr lang="en-GB" dirty="0"/>
              <a:t>Pure functions</a:t>
            </a:r>
          </a:p>
          <a:p>
            <a:r>
              <a:rPr lang="en-GB" dirty="0"/>
              <a:t>Immutability </a:t>
            </a:r>
          </a:p>
        </p:txBody>
      </p:sp>
    </p:spTree>
    <p:extLst>
      <p:ext uri="{BB962C8B-B14F-4D97-AF65-F5344CB8AC3E}">
        <p14:creationId xmlns:p14="http://schemas.microsoft.com/office/powerpoint/2010/main" val="882556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E8073C-1525-3A79-B532-B0A57B0E9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lessons learned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8572F6-5B4E-67FC-180B-D695702B1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6300"/>
            <a:ext cx="10515600" cy="3998306"/>
          </a:xfrm>
        </p:spPr>
        <p:txBody>
          <a:bodyPr/>
          <a:lstStyle/>
          <a:p>
            <a:r>
              <a:rPr lang="en-GB" dirty="0"/>
              <a:t>Functional programming concepts in C++</a:t>
            </a:r>
          </a:p>
          <a:p>
            <a:pPr lvl="1"/>
            <a:r>
              <a:rPr lang="en-GB" dirty="0"/>
              <a:t>Lambdas, C++ Ranges </a:t>
            </a:r>
          </a:p>
          <a:p>
            <a:r>
              <a:rPr lang="en-GB" dirty="0"/>
              <a:t>Memory checks with </a:t>
            </a:r>
            <a:r>
              <a:rPr lang="en-GB" dirty="0" err="1"/>
              <a:t>valgrind</a:t>
            </a:r>
            <a:endParaRPr lang="en-GB" dirty="0"/>
          </a:p>
          <a:p>
            <a:r>
              <a:rPr lang="en-GB" dirty="0"/>
              <a:t>Time optimization</a:t>
            </a:r>
          </a:p>
          <a:p>
            <a:pPr lvl="1"/>
            <a:r>
              <a:rPr lang="en-GB" dirty="0" err="1"/>
              <a:t>libboost</a:t>
            </a:r>
            <a:r>
              <a:rPr lang="en-GB" dirty="0"/>
              <a:t>-Library</a:t>
            </a:r>
          </a:p>
          <a:p>
            <a:pPr lvl="1"/>
            <a:r>
              <a:rPr lang="en-GB" dirty="0"/>
              <a:t>use of performance-optimized methods</a:t>
            </a:r>
          </a:p>
        </p:txBody>
      </p:sp>
    </p:spTree>
    <p:extLst>
      <p:ext uri="{BB962C8B-B14F-4D97-AF65-F5344CB8AC3E}">
        <p14:creationId xmlns:p14="http://schemas.microsoft.com/office/powerpoint/2010/main" val="2877497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E8073C-1525-3A79-B532-B0A57B0E9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failed/other approaches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8572F6-5B4E-67FC-180B-D695702B1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Runtime optimization by multithreading</a:t>
            </a:r>
          </a:p>
          <a:p>
            <a:r>
              <a:rPr lang="en-GB" dirty="0"/>
              <a:t>Functional word count in other programming languages</a:t>
            </a:r>
          </a:p>
          <a:p>
            <a:pPr lvl="1"/>
            <a:r>
              <a:rPr lang="en-GB" dirty="0"/>
              <a:t>Python</a:t>
            </a:r>
          </a:p>
          <a:p>
            <a:pPr lvl="1"/>
            <a:r>
              <a:rPr lang="en-GB" dirty="0" err="1"/>
              <a:t>Nim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3318553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Warmes Blau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77</Words>
  <Application>Microsoft Office PowerPoint</Application>
  <PresentationFormat>Breitbild</PresentationFormat>
  <Paragraphs>24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</vt:lpstr>
      <vt:lpstr>LuminousVTI</vt:lpstr>
      <vt:lpstr>Word Count Functional implementation in              </vt:lpstr>
      <vt:lpstr>reading files</vt:lpstr>
      <vt:lpstr>getting strings</vt:lpstr>
      <vt:lpstr>counting strings</vt:lpstr>
      <vt:lpstr>writing to output-file</vt:lpstr>
      <vt:lpstr>runtime analysis &amp; tests </vt:lpstr>
      <vt:lpstr>functional concepts used</vt:lpstr>
      <vt:lpstr>lessons learned</vt:lpstr>
      <vt:lpstr>failed/other approaches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Jakob Friedl</dc:creator>
  <cp:lastModifiedBy>Jakob Friedl</cp:lastModifiedBy>
  <cp:revision>26</cp:revision>
  <dcterms:created xsi:type="dcterms:W3CDTF">2022-12-01T17:03:43Z</dcterms:created>
  <dcterms:modified xsi:type="dcterms:W3CDTF">2022-12-04T16:38:34Z</dcterms:modified>
</cp:coreProperties>
</file>