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42808525" cy="30279975"/>
  <p:defaultTextStyle>
    <a:defPPr>
      <a:defRPr lang="da-DK"/>
    </a:defPPr>
    <a:lvl1pPr algn="l">
      <a:spcBef>
        <a:spcPts val="0"/>
      </a:spcBef>
      <a:spcAft>
        <a:spcPts val="0"/>
      </a:spcAft>
      <a:defRPr sz="2300">
        <a:solidFill>
          <a:schemeClr val="tx1"/>
        </a:solidFill>
        <a:latin typeface="Times New Roman"/>
        <a:ea typeface="MS PGothic"/>
        <a:cs typeface="+mn-cs"/>
      </a:defRPr>
    </a:lvl1pPr>
    <a:lvl2pPr marL="457200" algn="l">
      <a:spcBef>
        <a:spcPts val="0"/>
      </a:spcBef>
      <a:spcAft>
        <a:spcPts val="0"/>
      </a:spcAft>
      <a:defRPr sz="2300">
        <a:solidFill>
          <a:schemeClr val="tx1"/>
        </a:solidFill>
        <a:latin typeface="Times New Roman"/>
        <a:ea typeface="MS PGothic"/>
        <a:cs typeface="+mn-cs"/>
      </a:defRPr>
    </a:lvl2pPr>
    <a:lvl3pPr marL="914400" algn="l">
      <a:spcBef>
        <a:spcPts val="0"/>
      </a:spcBef>
      <a:spcAft>
        <a:spcPts val="0"/>
      </a:spcAft>
      <a:defRPr sz="2300">
        <a:solidFill>
          <a:schemeClr val="tx1"/>
        </a:solidFill>
        <a:latin typeface="Times New Roman"/>
        <a:ea typeface="MS PGothic"/>
        <a:cs typeface="+mn-cs"/>
      </a:defRPr>
    </a:lvl3pPr>
    <a:lvl4pPr marL="1371600" algn="l">
      <a:spcBef>
        <a:spcPts val="0"/>
      </a:spcBef>
      <a:spcAft>
        <a:spcPts val="0"/>
      </a:spcAft>
      <a:defRPr sz="2300">
        <a:solidFill>
          <a:schemeClr val="tx1"/>
        </a:solidFill>
        <a:latin typeface="Times New Roman"/>
        <a:ea typeface="MS PGothic"/>
        <a:cs typeface="+mn-cs"/>
      </a:defRPr>
    </a:lvl4pPr>
    <a:lvl5pPr marL="1828800" algn="l">
      <a:spcBef>
        <a:spcPts val="0"/>
      </a:spcBef>
      <a:spcAft>
        <a:spcPts val="0"/>
      </a:spcAft>
      <a:defRPr sz="2300">
        <a:solidFill>
          <a:schemeClr val="tx1"/>
        </a:solidFill>
        <a:latin typeface="Times New Roman"/>
        <a:ea typeface="MS PGothic"/>
        <a:cs typeface="+mn-cs"/>
      </a:defRPr>
    </a:lvl5pPr>
    <a:lvl6pPr marL="2286000" algn="l" defTabSz="914400">
      <a:defRPr sz="2300">
        <a:solidFill>
          <a:schemeClr val="tx1"/>
        </a:solidFill>
        <a:latin typeface="Times New Roman"/>
        <a:ea typeface="MS PGothic"/>
        <a:cs typeface="+mn-cs"/>
      </a:defRPr>
    </a:lvl6pPr>
    <a:lvl7pPr marL="2743200" algn="l" defTabSz="914400">
      <a:defRPr sz="2300">
        <a:solidFill>
          <a:schemeClr val="tx1"/>
        </a:solidFill>
        <a:latin typeface="Times New Roman"/>
        <a:ea typeface="MS PGothic"/>
        <a:cs typeface="+mn-cs"/>
      </a:defRPr>
    </a:lvl7pPr>
    <a:lvl8pPr marL="3200400" algn="l" defTabSz="914400">
      <a:defRPr sz="2300">
        <a:solidFill>
          <a:schemeClr val="tx1"/>
        </a:solidFill>
        <a:latin typeface="Times New Roman"/>
        <a:ea typeface="MS PGothic"/>
        <a:cs typeface="+mn-cs"/>
      </a:defRPr>
    </a:lvl8pPr>
    <a:lvl9pPr marL="3657600" algn="l" defTabSz="914400">
      <a:defRPr sz="2300">
        <a:solidFill>
          <a:schemeClr val="tx1"/>
        </a:solidFill>
        <a:latin typeface="Times New Roman"/>
        <a:ea typeface="MS PGothic"/>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3308" y="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Titeldias">
    <p:spTree>
      <p:nvGrpSpPr>
        <p:cNvPr id="1" name=""/>
        <p:cNvGrpSpPr/>
        <p:nvPr/>
      </p:nvGrpSpPr>
      <p:grpSpPr bwMode="auto">
        <a:xfrm>
          <a:off x="0" y="0"/>
          <a:ext cx="0" cy="0"/>
          <a:chOff x="0" y="0"/>
          <a:chExt cx="0" cy="0"/>
        </a:xfrm>
      </p:grpSpPr>
      <p:sp>
        <p:nvSpPr>
          <p:cNvPr id="4" name="Rektangel 1"/>
          <p:cNvSpPr>
            <a:spLocks noChangeArrowheads="1"/>
          </p:cNvSpPr>
          <p:nvPr userDrawn="1"/>
        </p:nvSpPr>
        <p:spPr bwMode="auto">
          <a:xfrm>
            <a:off x="0" y="0"/>
            <a:ext cx="30279975" cy="4770438"/>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pic>
        <p:nvPicPr>
          <p:cNvPr id="5" name="Billede 5"/>
          <p:cNvPicPr>
            <a:picLocks noChangeAspect="1"/>
          </p:cNvPicPr>
          <p:nvPr userDrawn="1"/>
        </p:nvPicPr>
        <p:blipFill>
          <a:blip r:embed="rId2"/>
          <a:stretch/>
        </p:blipFill>
        <p:spPr bwMode="auto">
          <a:xfrm>
            <a:off x="23348949" y="88900"/>
            <a:ext cx="6048375" cy="42592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objTx" preserve="1" userDrawn="1">
  <p:cSld name="Indhold med billedteks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1514475" y="1704975"/>
            <a:ext cx="9961563" cy="7253288"/>
          </a:xfrm>
          <a:prstGeom prst="rect">
            <a:avLst/>
          </a:prstGeom>
        </p:spPr>
        <p:txBody>
          <a:bodyPr anchor="b"/>
          <a:lstStyle>
            <a:lvl1pPr algn="l">
              <a:defRPr sz="2000" b="1"/>
            </a:lvl1pPr>
          </a:lstStyle>
          <a:p>
            <a:pPr>
              <a:defRPr/>
            </a:pPr>
            <a:r>
              <a:rPr lang="da-DK"/>
              <a:t>Klik for at redigere i master</a:t>
            </a:r>
            <a:endParaRPr/>
          </a:p>
        </p:txBody>
      </p:sp>
      <p:sp>
        <p:nvSpPr>
          <p:cNvPr id="5" name="Pladsholder til indhold 2"/>
          <p:cNvSpPr>
            <a:spLocks noGrp="1"/>
          </p:cNvSpPr>
          <p:nvPr>
            <p:ph idx="1"/>
          </p:nvPr>
        </p:nvSpPr>
        <p:spPr bwMode="auto">
          <a:xfrm>
            <a:off x="11837988" y="1704975"/>
            <a:ext cx="16927512" cy="36534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
        <p:nvSpPr>
          <p:cNvPr id="6" name="Pladsholder til tekst 3"/>
          <p:cNvSpPr>
            <a:spLocks noGrp="1"/>
          </p:cNvSpPr>
          <p:nvPr>
            <p:ph type="body" sz="half" idx="2"/>
          </p:nvPr>
        </p:nvSpPr>
        <p:spPr bwMode="auto">
          <a:xfrm>
            <a:off x="1514475" y="8958263"/>
            <a:ext cx="9961563" cy="292814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da-DK"/>
              <a:t>Klik for at redigere i master</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picTx" preserve="1" userDrawn="1">
  <p:cSld name="Billede med billedteks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5935663" y="29965650"/>
            <a:ext cx="18167350" cy="3538538"/>
          </a:xfrm>
          <a:prstGeom prst="rect">
            <a:avLst/>
          </a:prstGeom>
        </p:spPr>
        <p:txBody>
          <a:bodyPr anchor="b"/>
          <a:lstStyle>
            <a:lvl1pPr algn="l">
              <a:defRPr sz="2000" b="1"/>
            </a:lvl1pPr>
          </a:lstStyle>
          <a:p>
            <a:pPr>
              <a:defRPr/>
            </a:pPr>
            <a:r>
              <a:rPr lang="da-DK"/>
              <a:t>Klik for at redigere i master</a:t>
            </a:r>
            <a:endParaRPr/>
          </a:p>
        </p:txBody>
      </p:sp>
      <p:sp>
        <p:nvSpPr>
          <p:cNvPr id="5" name="Pladsholder til billede 2"/>
          <p:cNvSpPr>
            <a:spLocks noGrp="1"/>
          </p:cNvSpPr>
          <p:nvPr>
            <p:ph type="pic" idx="1"/>
          </p:nvPr>
        </p:nvSpPr>
        <p:spPr bwMode="auto">
          <a:xfrm>
            <a:off x="5935663" y="3824288"/>
            <a:ext cx="18167350" cy="256857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endParaRPr lang="da-DK"/>
          </a:p>
        </p:txBody>
      </p:sp>
      <p:sp>
        <p:nvSpPr>
          <p:cNvPr id="6" name="Pladsholder til tekst 3"/>
          <p:cNvSpPr>
            <a:spLocks noGrp="1"/>
          </p:cNvSpPr>
          <p:nvPr>
            <p:ph type="body" sz="half" idx="2"/>
          </p:nvPr>
        </p:nvSpPr>
        <p:spPr bwMode="auto">
          <a:xfrm>
            <a:off x="5935663" y="33504188"/>
            <a:ext cx="18167350" cy="50228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da-DK"/>
              <a:t>Klik for at redigere i master</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vertTx" preserve="1" userDrawn="1">
  <p:cSld name="Titel og lodret teks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1514475" y="1714500"/>
            <a:ext cx="27251025" cy="7134225"/>
          </a:xfrm>
          <a:prstGeom prst="rect">
            <a:avLst/>
          </a:prstGeom>
        </p:spPr>
        <p:txBody>
          <a:bodyPr/>
          <a:lstStyle/>
          <a:p>
            <a:pPr>
              <a:defRPr/>
            </a:pPr>
            <a:r>
              <a:rPr lang="da-DK"/>
              <a:t>Klik for at redigere i master</a:t>
            </a:r>
            <a:endParaRPr/>
          </a:p>
        </p:txBody>
      </p:sp>
      <p:sp>
        <p:nvSpPr>
          <p:cNvPr id="5" name="Pladsholder til lodret titel 2"/>
          <p:cNvSpPr>
            <a:spLocks noGrp="1"/>
          </p:cNvSpPr>
          <p:nvPr>
            <p:ph type="body" orient="vert" idx="1"/>
          </p:nvPr>
        </p:nvSpPr>
        <p:spPr bwMode="auto">
          <a:xfrm>
            <a:off x="1514475" y="9988550"/>
            <a:ext cx="27251025" cy="28251150"/>
          </a:xfrm>
          <a:prstGeom prst="rect">
            <a:avLst/>
          </a:prstGeom>
        </p:spPr>
        <p:txBody>
          <a:bodyPr vert="eaVert"/>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Lodret titel og tekst">
    <p:spTree>
      <p:nvGrpSpPr>
        <p:cNvPr id="1" name=""/>
        <p:cNvGrpSpPr/>
        <p:nvPr/>
      </p:nvGrpSpPr>
      <p:grpSpPr bwMode="auto">
        <a:xfrm>
          <a:off x="0" y="0"/>
          <a:ext cx="0" cy="0"/>
          <a:chOff x="0" y="0"/>
          <a:chExt cx="0" cy="0"/>
        </a:xfrm>
      </p:grpSpPr>
      <p:sp>
        <p:nvSpPr>
          <p:cNvPr id="4" name="Lodret titel 1"/>
          <p:cNvSpPr>
            <a:spLocks noGrp="1"/>
          </p:cNvSpPr>
          <p:nvPr>
            <p:ph type="title" orient="vert"/>
          </p:nvPr>
        </p:nvSpPr>
        <p:spPr bwMode="auto">
          <a:xfrm>
            <a:off x="21953538" y="1714500"/>
            <a:ext cx="6811962" cy="36525200"/>
          </a:xfrm>
          <a:prstGeom prst="rect">
            <a:avLst/>
          </a:prstGeom>
        </p:spPr>
        <p:txBody>
          <a:bodyPr vert="eaVert"/>
          <a:lstStyle/>
          <a:p>
            <a:pPr>
              <a:defRPr/>
            </a:pPr>
            <a:r>
              <a:rPr lang="da-DK"/>
              <a:t>Klik for at redigere i master</a:t>
            </a:r>
            <a:endParaRPr/>
          </a:p>
        </p:txBody>
      </p:sp>
      <p:sp>
        <p:nvSpPr>
          <p:cNvPr id="5" name="Pladsholder til lodret titel 2"/>
          <p:cNvSpPr>
            <a:spLocks noGrp="1"/>
          </p:cNvSpPr>
          <p:nvPr>
            <p:ph type="body" orient="vert" idx="1"/>
          </p:nvPr>
        </p:nvSpPr>
        <p:spPr bwMode="auto">
          <a:xfrm>
            <a:off x="1514475" y="1714500"/>
            <a:ext cx="20286663" cy="36525200"/>
          </a:xfrm>
          <a:prstGeom prst="rect">
            <a:avLst/>
          </a:prstGeom>
        </p:spPr>
        <p:txBody>
          <a:bodyPr vert="eaVert"/>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_Titeldias">
    <p:spTree>
      <p:nvGrpSpPr>
        <p:cNvPr id="1" name=""/>
        <p:cNvGrpSpPr/>
        <p:nvPr/>
      </p:nvGrpSpPr>
      <p:grpSpPr bwMode="auto">
        <a:xfrm>
          <a:off x="0" y="0"/>
          <a:ext cx="0" cy="0"/>
          <a:chOff x="0" y="0"/>
          <a:chExt cx="0" cy="0"/>
        </a:xfrm>
      </p:grpSpPr>
      <p:sp>
        <p:nvSpPr>
          <p:cNvPr id="4" name="Rektangel 1"/>
          <p:cNvSpPr>
            <a:spLocks noChangeArrowheads="1"/>
          </p:cNvSpPr>
          <p:nvPr userDrawn="1"/>
        </p:nvSpPr>
        <p:spPr bwMode="auto">
          <a:xfrm>
            <a:off x="0" y="0"/>
            <a:ext cx="30279975" cy="5418486"/>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pic>
        <p:nvPicPr>
          <p:cNvPr id="5" name="Billede 5"/>
          <p:cNvPicPr>
            <a:picLocks noChangeAspect="1"/>
          </p:cNvPicPr>
          <p:nvPr userDrawn="1"/>
        </p:nvPicPr>
        <p:blipFill>
          <a:blip r:embed="rId2"/>
          <a:stretch/>
        </p:blipFill>
        <p:spPr bwMode="auto">
          <a:xfrm>
            <a:off x="23348949" y="484436"/>
            <a:ext cx="6048375" cy="4259263"/>
          </a:xfrm>
          <a:prstGeom prst="rect">
            <a:avLst/>
          </a:prstGeom>
          <a:noFill/>
          <a:ln>
            <a:noFill/>
          </a:ln>
        </p:spPr>
      </p:pic>
      <p:sp>
        <p:nvSpPr>
          <p:cNvPr id="6" name="Rektangel 3"/>
          <p:cNvSpPr>
            <a:spLocks noChangeArrowheads="1"/>
          </p:cNvSpPr>
          <p:nvPr userDrawn="1"/>
        </p:nvSpPr>
        <p:spPr bwMode="auto">
          <a:xfrm>
            <a:off x="-19218" y="4770437"/>
            <a:ext cx="1045638" cy="38038087"/>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sp>
        <p:nvSpPr>
          <p:cNvPr id="7" name="Rektangel 4"/>
          <p:cNvSpPr>
            <a:spLocks noChangeArrowheads="1"/>
          </p:cNvSpPr>
          <p:nvPr userDrawn="1"/>
        </p:nvSpPr>
        <p:spPr bwMode="auto">
          <a:xfrm>
            <a:off x="29234337" y="4770437"/>
            <a:ext cx="1045638" cy="38038087"/>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sp>
        <p:nvSpPr>
          <p:cNvPr id="8" name="Rektangel 5"/>
          <p:cNvSpPr>
            <a:spLocks noChangeArrowheads="1"/>
          </p:cNvSpPr>
          <p:nvPr userDrawn="1"/>
        </p:nvSpPr>
        <p:spPr bwMode="auto">
          <a:xfrm rot="5400000">
            <a:off x="14456027" y="27306858"/>
            <a:ext cx="1045638" cy="29957693"/>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2_Titeldias">
    <p:spTree>
      <p:nvGrpSpPr>
        <p:cNvPr id="1" name=""/>
        <p:cNvGrpSpPr/>
        <p:nvPr/>
      </p:nvGrpSpPr>
      <p:grpSpPr bwMode="auto">
        <a:xfrm>
          <a:off x="0" y="0"/>
          <a:ext cx="0" cy="0"/>
          <a:chOff x="0" y="0"/>
          <a:chExt cx="0" cy="0"/>
        </a:xfrm>
      </p:grpSpPr>
      <p:sp>
        <p:nvSpPr>
          <p:cNvPr id="4" name="Rektangel 1"/>
          <p:cNvSpPr>
            <a:spLocks noChangeArrowheads="1"/>
          </p:cNvSpPr>
          <p:nvPr userDrawn="1"/>
        </p:nvSpPr>
        <p:spPr bwMode="auto">
          <a:xfrm>
            <a:off x="0" y="0"/>
            <a:ext cx="30279975" cy="42808525"/>
          </a:xfrm>
          <a:prstGeom prst="rect">
            <a:avLst/>
          </a:prstGeom>
          <a:solidFill>
            <a:srgbClr val="211A52"/>
          </a:solid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pic>
        <p:nvPicPr>
          <p:cNvPr id="5" name="Billede 5"/>
          <p:cNvPicPr>
            <a:picLocks noChangeAspect="1"/>
          </p:cNvPicPr>
          <p:nvPr userDrawn="1"/>
        </p:nvPicPr>
        <p:blipFill>
          <a:blip r:embed="rId2"/>
          <a:stretch/>
        </p:blipFill>
        <p:spPr bwMode="auto">
          <a:xfrm>
            <a:off x="23348949" y="484436"/>
            <a:ext cx="6048375" cy="425926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Titel og indholdsobjekt">
    <p:spTree>
      <p:nvGrpSpPr>
        <p:cNvPr id="1" name=""/>
        <p:cNvGrpSpPr/>
        <p:nvPr/>
      </p:nvGrpSpPr>
      <p:grpSpPr bwMode="auto">
        <a:xfrm>
          <a:off x="0" y="0"/>
          <a:ext cx="0" cy="0"/>
          <a:chOff x="0" y="0"/>
          <a:chExt cx="0" cy="0"/>
        </a:xfrm>
      </p:grpSpPr>
      <p:sp>
        <p:nvSpPr>
          <p:cNvPr id="4" name="Pladsholder til indhold 2"/>
          <p:cNvSpPr>
            <a:spLocks noGrp="1"/>
          </p:cNvSpPr>
          <p:nvPr>
            <p:ph idx="1"/>
          </p:nvPr>
        </p:nvSpPr>
        <p:spPr bwMode="auto">
          <a:xfrm>
            <a:off x="1514475" y="9988550"/>
            <a:ext cx="27251025" cy="28251150"/>
          </a:xfrm>
          <a:prstGeom prst="rect">
            <a:avLst/>
          </a:prstGeom>
        </p:spPr>
        <p:txBody>
          <a:body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secHead" preserve="1" userDrawn="1">
  <p:cSld name="Afsnitsoverskrift">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2392363" y="27508200"/>
            <a:ext cx="25738137" cy="8502650"/>
          </a:xfrm>
          <a:prstGeom prst="rect">
            <a:avLst/>
          </a:prstGeom>
        </p:spPr>
        <p:txBody>
          <a:bodyPr anchor="t"/>
          <a:lstStyle>
            <a:lvl1pPr algn="l">
              <a:defRPr sz="4000" b="1" cap="all"/>
            </a:lvl1pPr>
          </a:lstStyle>
          <a:p>
            <a:pPr>
              <a:defRPr/>
            </a:pPr>
            <a:r>
              <a:rPr lang="da-DK"/>
              <a:t>Klik for at redigere i master</a:t>
            </a:r>
            <a:endParaRPr/>
          </a:p>
        </p:txBody>
      </p:sp>
      <p:sp>
        <p:nvSpPr>
          <p:cNvPr id="5" name="Pladsholder til tekst 2"/>
          <p:cNvSpPr>
            <a:spLocks noGrp="1"/>
          </p:cNvSpPr>
          <p:nvPr>
            <p:ph type="body" idx="1"/>
          </p:nvPr>
        </p:nvSpPr>
        <p:spPr bwMode="auto">
          <a:xfrm>
            <a:off x="2392363" y="18143538"/>
            <a:ext cx="25738137" cy="9364662"/>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defRPr/>
            </a:pPr>
            <a:r>
              <a:rPr lang="da-DK"/>
              <a:t>Klik for at redigere i master</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woObj" preserve="1" userDrawn="1">
  <p:cSld name="To indholdsobjekter">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1514475" y="1714500"/>
            <a:ext cx="27251025" cy="7134225"/>
          </a:xfrm>
          <a:prstGeom prst="rect">
            <a:avLst/>
          </a:prstGeom>
        </p:spPr>
        <p:txBody>
          <a:bodyPr/>
          <a:lstStyle/>
          <a:p>
            <a:pPr>
              <a:defRPr/>
            </a:pPr>
            <a:r>
              <a:rPr lang="da-DK"/>
              <a:t>Klik for at redigere i master</a:t>
            </a:r>
            <a:endParaRPr/>
          </a:p>
        </p:txBody>
      </p:sp>
      <p:sp>
        <p:nvSpPr>
          <p:cNvPr id="5" name="Pladsholder til indhold 2"/>
          <p:cNvSpPr>
            <a:spLocks noGrp="1"/>
          </p:cNvSpPr>
          <p:nvPr>
            <p:ph sz="half" idx="1"/>
          </p:nvPr>
        </p:nvSpPr>
        <p:spPr bwMode="auto">
          <a:xfrm>
            <a:off x="1514475" y="9988550"/>
            <a:ext cx="13549313"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
        <p:nvSpPr>
          <p:cNvPr id="6" name="Pladsholder til indhold 3"/>
          <p:cNvSpPr>
            <a:spLocks noGrp="1"/>
          </p:cNvSpPr>
          <p:nvPr>
            <p:ph sz="half" idx="2"/>
          </p:nvPr>
        </p:nvSpPr>
        <p:spPr bwMode="auto">
          <a:xfrm>
            <a:off x="15216188" y="9988550"/>
            <a:ext cx="13549312"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Sammenligning">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1514475" y="1714500"/>
            <a:ext cx="27251025" cy="7134225"/>
          </a:xfrm>
          <a:prstGeom prst="rect">
            <a:avLst/>
          </a:prstGeom>
        </p:spPr>
        <p:txBody>
          <a:bodyPr/>
          <a:lstStyle>
            <a:lvl1pPr>
              <a:defRPr/>
            </a:lvl1pPr>
          </a:lstStyle>
          <a:p>
            <a:pPr>
              <a:defRPr/>
            </a:pPr>
            <a:r>
              <a:rPr lang="da-DK"/>
              <a:t>Klik for at redigere i master</a:t>
            </a:r>
            <a:endParaRPr/>
          </a:p>
        </p:txBody>
      </p:sp>
      <p:sp>
        <p:nvSpPr>
          <p:cNvPr id="5" name="Pladsholder til tekst 2"/>
          <p:cNvSpPr>
            <a:spLocks noGrp="1"/>
          </p:cNvSpPr>
          <p:nvPr>
            <p:ph type="body" idx="1"/>
          </p:nvPr>
        </p:nvSpPr>
        <p:spPr bwMode="auto">
          <a:xfrm>
            <a:off x="1514475" y="9582150"/>
            <a:ext cx="13377863"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a-DK"/>
              <a:t>Klik for at redigere i master</a:t>
            </a:r>
            <a:endParaRPr/>
          </a:p>
        </p:txBody>
      </p:sp>
      <p:sp>
        <p:nvSpPr>
          <p:cNvPr id="6" name="Pladsholder til indhold 3"/>
          <p:cNvSpPr>
            <a:spLocks noGrp="1"/>
          </p:cNvSpPr>
          <p:nvPr>
            <p:ph sz="half" idx="2"/>
          </p:nvPr>
        </p:nvSpPr>
        <p:spPr bwMode="auto">
          <a:xfrm>
            <a:off x="1514475" y="13576300"/>
            <a:ext cx="13377863"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
        <p:nvSpPr>
          <p:cNvPr id="7" name="Pladsholder til tekst 4"/>
          <p:cNvSpPr>
            <a:spLocks noGrp="1"/>
          </p:cNvSpPr>
          <p:nvPr>
            <p:ph type="body" sz="quarter" idx="3"/>
          </p:nvPr>
        </p:nvSpPr>
        <p:spPr bwMode="auto">
          <a:xfrm>
            <a:off x="15381288" y="9582150"/>
            <a:ext cx="13384212"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a-DK"/>
              <a:t>Klik for at redigere i master</a:t>
            </a:r>
            <a:endParaRPr/>
          </a:p>
        </p:txBody>
      </p:sp>
      <p:sp>
        <p:nvSpPr>
          <p:cNvPr id="8" name="Pladsholder til indhold 5"/>
          <p:cNvSpPr>
            <a:spLocks noGrp="1"/>
          </p:cNvSpPr>
          <p:nvPr>
            <p:ph sz="quarter" idx="4"/>
          </p:nvPr>
        </p:nvSpPr>
        <p:spPr bwMode="auto">
          <a:xfrm>
            <a:off x="15381288" y="13576300"/>
            <a:ext cx="13384212"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da-DK"/>
              <a:t>Klik for at redigere i master</a:t>
            </a:r>
            <a:endParaRPr/>
          </a:p>
          <a:p>
            <a:pPr lvl="1">
              <a:defRPr/>
            </a:pPr>
            <a:r>
              <a:rPr lang="da-DK"/>
              <a:t>Andet niveau</a:t>
            </a:r>
            <a:endParaRPr/>
          </a:p>
          <a:p>
            <a:pPr lvl="2">
              <a:defRPr/>
            </a:pPr>
            <a:r>
              <a:rPr lang="da-DK"/>
              <a:t>Tredje niveau</a:t>
            </a:r>
            <a:endParaRPr/>
          </a:p>
          <a:p>
            <a:pPr lvl="3">
              <a:defRPr/>
            </a:pPr>
            <a:r>
              <a:rPr lang="da-DK"/>
              <a:t>Fjerde niveau</a:t>
            </a:r>
            <a:endParaRPr/>
          </a:p>
          <a:p>
            <a:pPr lvl="4">
              <a:defRPr/>
            </a:pPr>
            <a:r>
              <a:rPr lang="da-DK"/>
              <a:t>Femte niveau</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titleOnly" preserve="1" userDrawn="1">
  <p:cSld name="Kun titel">
    <p:spTree>
      <p:nvGrpSpPr>
        <p:cNvPr id="1" name=""/>
        <p:cNvGrpSpPr/>
        <p:nvPr/>
      </p:nvGrpSpPr>
      <p:grpSpPr bwMode="auto">
        <a:xfrm>
          <a:off x="0" y="0"/>
          <a:ext cx="0" cy="0"/>
          <a:chOff x="0" y="0"/>
          <a:chExt cx="0" cy="0"/>
        </a:xfrm>
      </p:grpSpPr>
      <p:sp>
        <p:nvSpPr>
          <p:cNvPr id="4" name="Titel 1"/>
          <p:cNvSpPr>
            <a:spLocks noGrp="1"/>
          </p:cNvSpPr>
          <p:nvPr>
            <p:ph type="title"/>
          </p:nvPr>
        </p:nvSpPr>
        <p:spPr bwMode="auto">
          <a:xfrm>
            <a:off x="1514475" y="1714500"/>
            <a:ext cx="27251025" cy="7134225"/>
          </a:xfrm>
          <a:prstGeom prst="rect">
            <a:avLst/>
          </a:prstGeom>
        </p:spPr>
        <p:txBody>
          <a:bodyPr/>
          <a:lstStyle/>
          <a:p>
            <a:pPr>
              <a:defRPr/>
            </a:pPr>
            <a:r>
              <a:rPr lang="da-DK"/>
              <a:t>Klik for at redigere i master</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blank" preserve="1" userDrawn="1">
  <p:cSld name="Tomt">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bwMode="auto">
        <a:xfrm>
          <a:off x="0" y="0"/>
          <a:ext cx="0" cy="0"/>
          <a:chOff x="0" y="0"/>
          <a:chExt cx="0" cy="0"/>
        </a:xfrm>
      </p:grpSpPr>
      <p:sp>
        <p:nvSpPr>
          <p:cNvPr id="4" name="Rectangle 108"/>
          <p:cNvSpPr>
            <a:spLocks noChangeArrowheads="1"/>
          </p:cNvSpPr>
          <p:nvPr userDrawn="1"/>
        </p:nvSpPr>
        <p:spPr bwMode="auto">
          <a:xfrm>
            <a:off x="0" y="0"/>
            <a:ext cx="30279975" cy="42808525"/>
          </a:xfrm>
          <a:prstGeom prst="rect">
            <a:avLst/>
          </a:prstGeom>
          <a:noFill/>
          <a:ln w="3810">
            <a:solidFill>
              <a:schemeClr val="tx1"/>
            </a:solidFill>
            <a:miter lim="800000"/>
            <a:headEnd/>
            <a:tailEnd/>
          </a:ln>
        </p:spPr>
        <p:txBody>
          <a:bodyPr wrap="none" anchor="ctr"/>
          <a:lstStyle>
            <a:lvl1pPr>
              <a:defRPr sz="2300">
                <a:solidFill>
                  <a:schemeClr val="tx1"/>
                </a:solidFill>
                <a:latin typeface="Times New Roman"/>
              </a:defRPr>
            </a:lvl1pPr>
            <a:lvl2pPr marL="742950" indent="-285750">
              <a:defRPr sz="2300">
                <a:solidFill>
                  <a:schemeClr val="tx1"/>
                </a:solidFill>
                <a:latin typeface="Times New Roman"/>
              </a:defRPr>
            </a:lvl2pPr>
            <a:lvl3pPr marL="1143000" indent="-228600">
              <a:defRPr sz="2300">
                <a:solidFill>
                  <a:schemeClr val="tx1"/>
                </a:solidFill>
                <a:latin typeface="Times New Roman"/>
              </a:defRPr>
            </a:lvl3pPr>
            <a:lvl4pPr marL="1600200" indent="-228600">
              <a:defRPr sz="2300">
                <a:solidFill>
                  <a:schemeClr val="tx1"/>
                </a:solidFill>
                <a:latin typeface="Times New Roman"/>
              </a:defRPr>
            </a:lvl4pPr>
            <a:lvl5pPr marL="2057400" indent="-228600">
              <a:defRPr sz="2300">
                <a:solidFill>
                  <a:schemeClr val="tx1"/>
                </a:solidFill>
                <a:latin typeface="Times New Roman"/>
              </a:defRPr>
            </a:lvl5pPr>
            <a:lvl6pPr marL="2514600" indent="-228600">
              <a:spcBef>
                <a:spcPts val="0"/>
              </a:spcBef>
              <a:spcAft>
                <a:spcPts val="0"/>
              </a:spcAft>
              <a:defRPr sz="2300">
                <a:solidFill>
                  <a:schemeClr val="tx1"/>
                </a:solidFill>
                <a:latin typeface="Times New Roman"/>
              </a:defRPr>
            </a:lvl6pPr>
            <a:lvl7pPr marL="2971800" indent="-228600">
              <a:spcBef>
                <a:spcPts val="0"/>
              </a:spcBef>
              <a:spcAft>
                <a:spcPts val="0"/>
              </a:spcAft>
              <a:defRPr sz="2300">
                <a:solidFill>
                  <a:schemeClr val="tx1"/>
                </a:solidFill>
                <a:latin typeface="Times New Roman"/>
              </a:defRPr>
            </a:lvl7pPr>
            <a:lvl8pPr marL="3429000" indent="-228600">
              <a:spcBef>
                <a:spcPts val="0"/>
              </a:spcBef>
              <a:spcAft>
                <a:spcPts val="0"/>
              </a:spcAft>
              <a:defRPr sz="2300">
                <a:solidFill>
                  <a:schemeClr val="tx1"/>
                </a:solidFill>
                <a:latin typeface="Times New Roman"/>
              </a:defRPr>
            </a:lvl8pPr>
            <a:lvl9pPr marL="3886200" indent="-228600">
              <a:spcBef>
                <a:spcPts val="0"/>
              </a:spcBef>
              <a:spcAft>
                <a:spcPts val="0"/>
              </a:spcAft>
              <a:defRPr sz="2300">
                <a:solidFill>
                  <a:schemeClr val="tx1"/>
                </a:solidFill>
                <a:latin typeface="Times New Roman"/>
              </a:defRPr>
            </a:lvl9pPr>
          </a:lstStyle>
          <a:p>
            <a:pPr>
              <a:defRPr/>
            </a:pPr>
            <a:endParaRPr lang="da-DK">
              <a:ea typeface="+mn-ea"/>
            </a:endParaRPr>
          </a:p>
        </p:txBody>
      </p:sp>
      <p:pic>
        <p:nvPicPr>
          <p:cNvPr id="5" name="Billede 10"/>
          <p:cNvPicPr>
            <a:picLocks noChangeAspect="1"/>
          </p:cNvPicPr>
          <p:nvPr userDrawn="1"/>
        </p:nvPicPr>
        <p:blipFill>
          <a:blip r:embed="rId15"/>
          <a:stretch/>
        </p:blipFill>
        <p:spPr bwMode="auto">
          <a:xfrm>
            <a:off x="23348949" y="88900"/>
            <a:ext cx="6048375" cy="4259263"/>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4176713">
        <a:spcBef>
          <a:spcPts val="0"/>
        </a:spcBef>
        <a:spcAft>
          <a:spcPts val="0"/>
        </a:spcAft>
        <a:defRPr sz="9100" b="1">
          <a:solidFill>
            <a:schemeClr val="tx2"/>
          </a:solidFill>
          <a:latin typeface="+mj-lt"/>
          <a:ea typeface="MS PGothic"/>
          <a:cs typeface="MS PGothic"/>
        </a:defRPr>
      </a:lvl1pPr>
      <a:lvl2pPr algn="l" defTabSz="4176713">
        <a:spcBef>
          <a:spcPts val="0"/>
        </a:spcBef>
        <a:spcAft>
          <a:spcPts val="0"/>
        </a:spcAft>
        <a:defRPr sz="9100" b="1">
          <a:solidFill>
            <a:schemeClr val="tx2"/>
          </a:solidFill>
          <a:latin typeface="Arial"/>
          <a:ea typeface="MS PGothic"/>
          <a:cs typeface="MS PGothic"/>
        </a:defRPr>
      </a:lvl2pPr>
      <a:lvl3pPr algn="l" defTabSz="4176713">
        <a:spcBef>
          <a:spcPts val="0"/>
        </a:spcBef>
        <a:spcAft>
          <a:spcPts val="0"/>
        </a:spcAft>
        <a:defRPr sz="9100" b="1">
          <a:solidFill>
            <a:schemeClr val="tx2"/>
          </a:solidFill>
          <a:latin typeface="Arial"/>
          <a:ea typeface="MS PGothic"/>
          <a:cs typeface="MS PGothic"/>
        </a:defRPr>
      </a:lvl3pPr>
      <a:lvl4pPr algn="l" defTabSz="4176713">
        <a:spcBef>
          <a:spcPts val="0"/>
        </a:spcBef>
        <a:spcAft>
          <a:spcPts val="0"/>
        </a:spcAft>
        <a:defRPr sz="9100" b="1">
          <a:solidFill>
            <a:schemeClr val="tx2"/>
          </a:solidFill>
          <a:latin typeface="Arial"/>
          <a:ea typeface="MS PGothic"/>
          <a:cs typeface="MS PGothic"/>
        </a:defRPr>
      </a:lvl4pPr>
      <a:lvl5pPr algn="l" defTabSz="4176713">
        <a:spcBef>
          <a:spcPts val="0"/>
        </a:spcBef>
        <a:spcAft>
          <a:spcPts val="0"/>
        </a:spcAft>
        <a:defRPr sz="9100" b="1">
          <a:solidFill>
            <a:schemeClr val="tx2"/>
          </a:solidFill>
          <a:latin typeface="Arial"/>
          <a:ea typeface="MS PGothic"/>
          <a:cs typeface="MS PGothic"/>
        </a:defRPr>
      </a:lvl5pPr>
      <a:lvl6pPr marL="457200" algn="l" defTabSz="4176713">
        <a:spcBef>
          <a:spcPts val="0"/>
        </a:spcBef>
        <a:spcAft>
          <a:spcPts val="0"/>
        </a:spcAft>
        <a:defRPr sz="9100" b="1">
          <a:solidFill>
            <a:schemeClr val="tx2"/>
          </a:solidFill>
          <a:latin typeface="Arial"/>
        </a:defRPr>
      </a:lvl6pPr>
      <a:lvl7pPr marL="914400" algn="l" defTabSz="4176713">
        <a:spcBef>
          <a:spcPts val="0"/>
        </a:spcBef>
        <a:spcAft>
          <a:spcPts val="0"/>
        </a:spcAft>
        <a:defRPr sz="9100" b="1">
          <a:solidFill>
            <a:schemeClr val="tx2"/>
          </a:solidFill>
          <a:latin typeface="Arial"/>
        </a:defRPr>
      </a:lvl7pPr>
      <a:lvl8pPr marL="1371600" algn="l" defTabSz="4176713">
        <a:spcBef>
          <a:spcPts val="0"/>
        </a:spcBef>
        <a:spcAft>
          <a:spcPts val="0"/>
        </a:spcAft>
        <a:defRPr sz="9100" b="1">
          <a:solidFill>
            <a:schemeClr val="tx2"/>
          </a:solidFill>
          <a:latin typeface="Arial"/>
        </a:defRPr>
      </a:lvl8pPr>
      <a:lvl9pPr marL="1828800" algn="l" defTabSz="4176713">
        <a:spcBef>
          <a:spcPts val="0"/>
        </a:spcBef>
        <a:spcAft>
          <a:spcPts val="0"/>
        </a:spcAft>
        <a:defRPr sz="9100" b="1">
          <a:solidFill>
            <a:schemeClr val="tx2"/>
          </a:solidFill>
          <a:latin typeface="Arial"/>
        </a:defRPr>
      </a:lvl9pPr>
    </p:titleStyle>
    <p:bodyStyle>
      <a:lvl1pPr marL="1565275" indent="-1565275" algn="l" defTabSz="4176713">
        <a:spcBef>
          <a:spcPts val="0"/>
        </a:spcBef>
        <a:spcAft>
          <a:spcPts val="0"/>
        </a:spcAft>
        <a:defRPr sz="4500" b="1">
          <a:solidFill>
            <a:schemeClr val="tx1"/>
          </a:solidFill>
          <a:latin typeface="+mn-lt"/>
          <a:ea typeface="MS PGothic"/>
          <a:cs typeface="MS PGothic"/>
        </a:defRPr>
      </a:lvl1pPr>
      <a:lvl2pPr marL="3392488" indent="-1306513" algn="l" defTabSz="4176713">
        <a:spcBef>
          <a:spcPts val="0"/>
        </a:spcBef>
        <a:spcAft>
          <a:spcPts val="0"/>
        </a:spcAft>
        <a:defRPr sz="6800">
          <a:solidFill>
            <a:schemeClr val="tx1"/>
          </a:solidFill>
          <a:latin typeface="+mn-lt"/>
          <a:ea typeface="MS PGothic"/>
          <a:cs typeface="MS PGothic"/>
        </a:defRPr>
      </a:lvl2pPr>
      <a:lvl3pPr marL="5218113" indent="-1041400" algn="l" defTabSz="4176713">
        <a:spcBef>
          <a:spcPts val="0"/>
        </a:spcBef>
        <a:spcAft>
          <a:spcPts val="0"/>
        </a:spcAft>
        <a:defRPr sz="4500">
          <a:solidFill>
            <a:schemeClr val="tx1"/>
          </a:solidFill>
          <a:latin typeface="+mn-lt"/>
          <a:ea typeface="MS PGothic"/>
          <a:cs typeface="MS PGothic"/>
        </a:defRPr>
      </a:lvl3pPr>
      <a:lvl4pPr marL="7308850" indent="-1044575" algn="l" defTabSz="4176713">
        <a:spcBef>
          <a:spcPts val="0"/>
        </a:spcBef>
        <a:spcAft>
          <a:spcPts val="0"/>
        </a:spcAft>
        <a:defRPr sz="2600">
          <a:solidFill>
            <a:schemeClr val="tx1"/>
          </a:solidFill>
          <a:latin typeface="+mn-lt"/>
          <a:ea typeface="MS PGothic"/>
          <a:cs typeface="MS PGothic"/>
        </a:defRPr>
      </a:lvl4pPr>
      <a:lvl5pPr marL="9393238" indent="-1047750" algn="l" defTabSz="4176713">
        <a:spcBef>
          <a:spcPts val="0"/>
        </a:spcBef>
        <a:spcAft>
          <a:spcPts val="0"/>
        </a:spcAft>
        <a:defRPr sz="2300">
          <a:solidFill>
            <a:schemeClr val="tx1"/>
          </a:solidFill>
          <a:latin typeface="+mn-lt"/>
          <a:ea typeface="MS PGothic"/>
          <a:cs typeface="MS PGothic"/>
        </a:defRPr>
      </a:lvl5pPr>
      <a:lvl6pPr marL="9850438" indent="-1047750" algn="l" defTabSz="4176713">
        <a:spcBef>
          <a:spcPts val="0"/>
        </a:spcBef>
        <a:spcAft>
          <a:spcPts val="0"/>
        </a:spcAft>
        <a:defRPr sz="2300">
          <a:solidFill>
            <a:schemeClr val="tx1"/>
          </a:solidFill>
          <a:latin typeface="+mn-lt"/>
        </a:defRPr>
      </a:lvl6pPr>
      <a:lvl7pPr marL="10307638" indent="-1047750" algn="l" defTabSz="4176713">
        <a:spcBef>
          <a:spcPts val="0"/>
        </a:spcBef>
        <a:spcAft>
          <a:spcPts val="0"/>
        </a:spcAft>
        <a:defRPr sz="2300">
          <a:solidFill>
            <a:schemeClr val="tx1"/>
          </a:solidFill>
          <a:latin typeface="+mn-lt"/>
        </a:defRPr>
      </a:lvl7pPr>
      <a:lvl8pPr marL="10764838" indent="-1047750" algn="l" defTabSz="4176713">
        <a:spcBef>
          <a:spcPts val="0"/>
        </a:spcBef>
        <a:spcAft>
          <a:spcPts val="0"/>
        </a:spcAft>
        <a:defRPr sz="2300">
          <a:solidFill>
            <a:schemeClr val="tx1"/>
          </a:solidFill>
          <a:latin typeface="+mn-lt"/>
        </a:defRPr>
      </a:lvl8pPr>
      <a:lvl9pPr marL="11222038" indent="-1047750" algn="l" defTabSz="4176713">
        <a:spcBef>
          <a:spcPts val="0"/>
        </a:spcBef>
        <a:spcAft>
          <a:spcPts val="0"/>
        </a:spcAft>
        <a:defRPr sz="2300">
          <a:solidFill>
            <a:schemeClr val="tx1"/>
          </a:solidFill>
          <a:latin typeface="+mn-lt"/>
        </a:defRPr>
      </a:lvl9pPr>
    </p:bodyStyle>
    <p:otherStyle>
      <a:defPPr>
        <a:defRPr lang="da-DK"/>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ktangel 17"/>
          <p:cNvSpPr>
            <a:spLocks noChangeArrowheads="1"/>
          </p:cNvSpPr>
          <p:nvPr/>
        </p:nvSpPr>
        <p:spPr bwMode="auto">
          <a:xfrm>
            <a:off x="0" y="0"/>
            <a:ext cx="30279975" cy="4841875"/>
          </a:xfrm>
          <a:prstGeom prst="rect">
            <a:avLst/>
          </a:prstGeom>
          <a:blipFill>
            <a:blip r:embed="rId2">
              <a:alphaModFix amt="47000"/>
            </a:blip>
            <a:stretch/>
          </a:blipFill>
          <a:ln>
            <a:noFill/>
          </a:ln>
        </p:spPr>
        <p:txBody>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endParaRPr lang="da-DK"/>
          </a:p>
        </p:txBody>
      </p:sp>
      <p:sp>
        <p:nvSpPr>
          <p:cNvPr id="5" name="Rectangle 11"/>
          <p:cNvSpPr>
            <a:spLocks noChangeArrowheads="1"/>
          </p:cNvSpPr>
          <p:nvPr/>
        </p:nvSpPr>
        <p:spPr bwMode="auto">
          <a:xfrm>
            <a:off x="22899688" y="10945813"/>
            <a:ext cx="6300787" cy="30746700"/>
          </a:xfrm>
          <a:prstGeom prst="rect">
            <a:avLst/>
          </a:prstGeom>
          <a:noFill/>
          <a:ln>
            <a:noFill/>
          </a:ln>
        </p:spPr>
        <p:txBody>
          <a:bodyPr lIns="0" tIns="0" rIns="0" bIns="0"/>
          <a:lstStyle>
            <a:lvl1pPr defTabSz="4176713">
              <a:defRPr sz="2300">
                <a:solidFill>
                  <a:schemeClr val="tx1"/>
                </a:solidFill>
                <a:latin typeface="Times New Roman"/>
                <a:ea typeface="MS PGothic"/>
              </a:defRPr>
            </a:lvl1pPr>
            <a:lvl2pPr marL="742950" indent="-285750" defTabSz="4176713">
              <a:defRPr sz="2300">
                <a:solidFill>
                  <a:schemeClr val="tx1"/>
                </a:solidFill>
                <a:latin typeface="Times New Roman"/>
                <a:ea typeface="MS PGothic"/>
              </a:defRPr>
            </a:lvl2pPr>
            <a:lvl3pPr marL="1143000" indent="-228600" defTabSz="4176713">
              <a:defRPr sz="2300">
                <a:solidFill>
                  <a:schemeClr val="tx1"/>
                </a:solidFill>
                <a:latin typeface="Times New Roman"/>
                <a:ea typeface="MS PGothic"/>
              </a:defRPr>
            </a:lvl3pPr>
            <a:lvl4pPr marL="1600200" indent="-228600" defTabSz="4176713">
              <a:defRPr sz="2300">
                <a:solidFill>
                  <a:schemeClr val="tx1"/>
                </a:solidFill>
                <a:latin typeface="Times New Roman"/>
                <a:ea typeface="MS PGothic"/>
              </a:defRPr>
            </a:lvl4pPr>
            <a:lvl5pPr marL="2057400" indent="-228600" defTabSz="4176713">
              <a:defRPr sz="2300">
                <a:solidFill>
                  <a:schemeClr val="tx1"/>
                </a:solidFill>
                <a:latin typeface="Times New Roman"/>
                <a:ea typeface="MS PGothic"/>
              </a:defRPr>
            </a:lvl5pPr>
            <a:lvl6pPr marL="2514600" indent="-228600" defTabSz="4176713">
              <a:spcBef>
                <a:spcPts val="0"/>
              </a:spcBef>
              <a:spcAft>
                <a:spcPts val="0"/>
              </a:spcAft>
              <a:defRPr sz="2300">
                <a:solidFill>
                  <a:schemeClr val="tx1"/>
                </a:solidFill>
                <a:latin typeface="Times New Roman"/>
                <a:ea typeface="MS PGothic"/>
              </a:defRPr>
            </a:lvl6pPr>
            <a:lvl7pPr marL="2971800" indent="-228600" defTabSz="4176713">
              <a:spcBef>
                <a:spcPts val="0"/>
              </a:spcBef>
              <a:spcAft>
                <a:spcPts val="0"/>
              </a:spcAft>
              <a:defRPr sz="2300">
                <a:solidFill>
                  <a:schemeClr val="tx1"/>
                </a:solidFill>
                <a:latin typeface="Times New Roman"/>
                <a:ea typeface="MS PGothic"/>
              </a:defRPr>
            </a:lvl7pPr>
            <a:lvl8pPr marL="3429000" indent="-228600" defTabSz="4176713">
              <a:spcBef>
                <a:spcPts val="0"/>
              </a:spcBef>
              <a:spcAft>
                <a:spcPts val="0"/>
              </a:spcAft>
              <a:defRPr sz="2300">
                <a:solidFill>
                  <a:schemeClr val="tx1"/>
                </a:solidFill>
                <a:latin typeface="Times New Roman"/>
                <a:ea typeface="MS PGothic"/>
              </a:defRPr>
            </a:lvl8pPr>
            <a:lvl9pPr marL="3886200" indent="-228600" defTabSz="4176713">
              <a:spcBef>
                <a:spcPts val="0"/>
              </a:spcBef>
              <a:spcAft>
                <a:spcPts val="0"/>
              </a:spcAft>
              <a:defRPr sz="2300">
                <a:solidFill>
                  <a:schemeClr val="tx1"/>
                </a:solidFill>
                <a:latin typeface="Times New Roman"/>
                <a:ea typeface="MS PGothic"/>
              </a:defRPr>
            </a:lvl9pPr>
          </a:lstStyle>
          <a:p>
            <a:pPr>
              <a:defRPr/>
            </a:pPr>
            <a:endParaRPr lang="en-US" sz="1500">
              <a:latin typeface="Arial"/>
            </a:endParaRPr>
          </a:p>
        </p:txBody>
      </p:sp>
      <p:sp>
        <p:nvSpPr>
          <p:cNvPr id="6" name="Rectangle 12"/>
          <p:cNvSpPr>
            <a:spLocks noGrp="1" noChangeArrowheads="1"/>
          </p:cNvSpPr>
          <p:nvPr>
            <p:ph type="title" idx="4294967295"/>
          </p:nvPr>
        </p:nvSpPr>
        <p:spPr bwMode="auto">
          <a:xfrm>
            <a:off x="1001712" y="908049"/>
            <a:ext cx="22916620" cy="3632199"/>
          </a:xfrm>
          <a:prstGeom prst="rect">
            <a:avLst/>
          </a:prstGeom>
          <a:noFill/>
        </p:spPr>
        <p:txBody>
          <a:bodyPr lIns="0" tIns="0" rIns="0" bIns="0"/>
          <a:lstStyle/>
          <a:p>
            <a:pPr>
              <a:defRPr/>
            </a:pPr>
            <a:r>
              <a:rPr lang="da-DK" sz="9600" dirty="0">
                <a:solidFill>
                  <a:schemeClr val="bg1"/>
                </a:solidFill>
              </a:rPr>
              <a:t>Poster title: Arial bold 96pt</a:t>
            </a:r>
            <a:br>
              <a:rPr lang="da-DK" sz="9600" dirty="0">
                <a:solidFill>
                  <a:schemeClr val="bg1"/>
                </a:solidFill>
              </a:rPr>
            </a:br>
            <a:br>
              <a:rPr lang="da-DK" sz="4800" dirty="0">
                <a:solidFill>
                  <a:schemeClr val="bg1"/>
                </a:solidFill>
              </a:rPr>
            </a:br>
            <a:r>
              <a:rPr lang="da-DK" sz="6000" b="0" dirty="0">
                <a:solidFill>
                  <a:schemeClr val="bg1"/>
                </a:solidFill>
              </a:rPr>
              <a:t>subtitle: Arial 60pt</a:t>
            </a:r>
            <a:br>
              <a:rPr lang="da-DK" sz="6000" dirty="0">
                <a:solidFill>
                  <a:schemeClr val="bg1"/>
                </a:solidFill>
              </a:rPr>
            </a:br>
            <a:endParaRPr sz="6000" dirty="0"/>
          </a:p>
        </p:txBody>
      </p:sp>
      <p:sp>
        <p:nvSpPr>
          <p:cNvPr id="7" name="Rectangle 13"/>
          <p:cNvSpPr>
            <a:spLocks noChangeArrowheads="1"/>
          </p:cNvSpPr>
          <p:nvPr/>
        </p:nvSpPr>
        <p:spPr bwMode="auto">
          <a:xfrm>
            <a:off x="1001713" y="10494963"/>
            <a:ext cx="13916025" cy="9396412"/>
          </a:xfrm>
          <a:prstGeom prst="rect">
            <a:avLst/>
          </a:prstGeom>
          <a:noFill/>
          <a:ln>
            <a:noFill/>
          </a:ln>
        </p:spPr>
        <p:txBody>
          <a:bodyPr lIns="0" tIns="0" rIns="0" bIns="0"/>
          <a:lstStyle>
            <a:lvl1pPr defTabSz="4176713">
              <a:defRPr sz="2300">
                <a:solidFill>
                  <a:schemeClr val="tx1"/>
                </a:solidFill>
                <a:latin typeface="Times New Roman"/>
                <a:ea typeface="MS PGothic"/>
              </a:defRPr>
            </a:lvl1pPr>
            <a:lvl2pPr marL="742950" indent="-285750" defTabSz="4176713">
              <a:defRPr sz="2300">
                <a:solidFill>
                  <a:schemeClr val="tx1"/>
                </a:solidFill>
                <a:latin typeface="Times New Roman"/>
                <a:ea typeface="MS PGothic"/>
              </a:defRPr>
            </a:lvl2pPr>
            <a:lvl3pPr marL="1143000" indent="-228600" defTabSz="4176713">
              <a:defRPr sz="2300">
                <a:solidFill>
                  <a:schemeClr val="tx1"/>
                </a:solidFill>
                <a:latin typeface="Times New Roman"/>
                <a:ea typeface="MS PGothic"/>
              </a:defRPr>
            </a:lvl3pPr>
            <a:lvl4pPr marL="1600200" indent="-228600" defTabSz="4176713">
              <a:defRPr sz="2300">
                <a:solidFill>
                  <a:schemeClr val="tx1"/>
                </a:solidFill>
                <a:latin typeface="Times New Roman"/>
                <a:ea typeface="MS PGothic"/>
              </a:defRPr>
            </a:lvl4pPr>
            <a:lvl5pPr marL="2057400" indent="-228600" defTabSz="4176713">
              <a:defRPr sz="2300">
                <a:solidFill>
                  <a:schemeClr val="tx1"/>
                </a:solidFill>
                <a:latin typeface="Times New Roman"/>
                <a:ea typeface="MS PGothic"/>
              </a:defRPr>
            </a:lvl5pPr>
            <a:lvl6pPr marL="2514600" indent="-228600" defTabSz="4176713">
              <a:spcBef>
                <a:spcPts val="0"/>
              </a:spcBef>
              <a:spcAft>
                <a:spcPts val="0"/>
              </a:spcAft>
              <a:defRPr sz="2300">
                <a:solidFill>
                  <a:schemeClr val="tx1"/>
                </a:solidFill>
                <a:latin typeface="Times New Roman"/>
                <a:ea typeface="MS PGothic"/>
              </a:defRPr>
            </a:lvl6pPr>
            <a:lvl7pPr marL="2971800" indent="-228600" defTabSz="4176713">
              <a:spcBef>
                <a:spcPts val="0"/>
              </a:spcBef>
              <a:spcAft>
                <a:spcPts val="0"/>
              </a:spcAft>
              <a:defRPr sz="2300">
                <a:solidFill>
                  <a:schemeClr val="tx1"/>
                </a:solidFill>
                <a:latin typeface="Times New Roman"/>
                <a:ea typeface="MS PGothic"/>
              </a:defRPr>
            </a:lvl7pPr>
            <a:lvl8pPr marL="3429000" indent="-228600" defTabSz="4176713">
              <a:spcBef>
                <a:spcPts val="0"/>
              </a:spcBef>
              <a:spcAft>
                <a:spcPts val="0"/>
              </a:spcAft>
              <a:defRPr sz="2300">
                <a:solidFill>
                  <a:schemeClr val="tx1"/>
                </a:solidFill>
                <a:latin typeface="Times New Roman"/>
                <a:ea typeface="MS PGothic"/>
              </a:defRPr>
            </a:lvl8pPr>
            <a:lvl9pPr marL="3886200" indent="-228600" defTabSz="4176713">
              <a:spcBef>
                <a:spcPts val="0"/>
              </a:spcBef>
              <a:spcAft>
                <a:spcPts val="0"/>
              </a:spcAft>
              <a:defRPr sz="2300">
                <a:solidFill>
                  <a:schemeClr val="tx1"/>
                </a:solidFill>
                <a:latin typeface="Times New Roman"/>
                <a:ea typeface="MS PGothic"/>
              </a:defRPr>
            </a:lvl9pPr>
          </a:lstStyle>
          <a:p>
            <a:pPr>
              <a:defRPr/>
            </a:pPr>
            <a:r>
              <a:rPr lang="da-DK" sz="4400" b="1" dirty="0">
                <a:latin typeface="Arial"/>
              </a:rPr>
              <a:t>Header: Arial bold 44pt</a:t>
            </a:r>
            <a:br>
              <a:rPr lang="da-DK" sz="3000" i="1" dirty="0">
                <a:latin typeface="Arial"/>
              </a:rPr>
            </a:br>
            <a:r>
              <a:rPr lang="da-DK" sz="3200" b="1" dirty="0">
                <a:latin typeface="Arial"/>
              </a:rPr>
              <a:t>Subheader: Arial bold 32pt</a:t>
            </a:r>
            <a:r>
              <a:rPr lang="da-DK" sz="2000" i="1" dirty="0">
                <a:latin typeface="Arial"/>
              </a:rPr>
              <a:t> </a:t>
            </a:r>
            <a:br>
              <a:rPr lang="da-DK" sz="1500" i="1" dirty="0">
                <a:latin typeface="Arial"/>
              </a:rPr>
            </a:br>
            <a:r>
              <a:rPr lang="da-DK" sz="3000" dirty="0">
                <a:latin typeface="Arial"/>
              </a:rPr>
              <a:t>Text: Arial 30pt</a:t>
            </a:r>
            <a:r>
              <a:rPr lang="da-DK" sz="3000" i="1" dirty="0">
                <a:latin typeface="Arial"/>
              </a:rPr>
              <a:t> </a:t>
            </a:r>
            <a:br>
              <a:rPr lang="da-DK" sz="3000" i="1" dirty="0">
                <a:latin typeface="Arial"/>
              </a:rPr>
            </a:br>
            <a:r>
              <a:rPr lang="da-DK" sz="3000" i="1" dirty="0">
                <a:latin typeface="Arial"/>
              </a:rPr>
              <a:t>Italic text: Arial italic 30pt</a:t>
            </a:r>
            <a:br>
              <a:rPr lang="da-DK" sz="2100" i="1" dirty="0">
                <a:latin typeface="Arial"/>
              </a:rPr>
            </a:br>
            <a:br>
              <a:rPr lang="da-DK" sz="1700" dirty="0">
                <a:latin typeface="Arial"/>
              </a:rPr>
            </a:br>
            <a:br>
              <a:rPr lang="da-DK" sz="1500" b="1" dirty="0">
                <a:latin typeface="Arial"/>
              </a:rPr>
            </a:br>
            <a:r>
              <a:rPr lang="da-DK" sz="3000" dirty="0">
                <a:latin typeface="Arial"/>
              </a:rPr>
              <a:t>Ad eternum ad infinitum lorem ipsum ad eternum ad infinitum ipsum ad eternum ad infinitum lorem ipsum a eternum ad infinitum lorem. Lorem ipsum ad eternum ad infinitum lorem ipsum ad eternum ad infinitum ipum ad eternum ad infinitum lorem ipsum ad etrnum  infinitum lorem. Lorem ipsum ad eternum ad infinitum lor ipsum ad eternum ad infinitum ipsum ad eternum ad infinitum lorem ipsum ad eternum ad infinitum lorem. rem ipsum ad eternum</a:t>
            </a:r>
            <a:br>
              <a:rPr lang="da-DK" sz="3000" dirty="0">
                <a:latin typeface="Arial"/>
              </a:rPr>
            </a:br>
            <a:br>
              <a:rPr lang="da-DK" sz="3000" dirty="0">
                <a:latin typeface="Arial"/>
              </a:rPr>
            </a:br>
            <a:r>
              <a:rPr lang="da-DK" sz="3000" dirty="0">
                <a:latin typeface="Arial"/>
              </a:rPr>
              <a:t>Nad infinitum lorem ipsum ad eternum ad infinitum ipsum ad eternum ad infinitum lorem ipsum ad eternum ad infnitum lorem. Lorem ipsum ad eternum ad infinitum lorem ipsum ad eternum ad infinitum ipsum ad eternum ad infinitum lorem ipsum ad eternum ad infnitum lorem. Lorem ipsum ad eternum ad infinitum lorem ipsum ad eternum ad infinitum ipsum ad eternum adnfinitum lorem ipsum ad eternum ad iitum lorem. Lorem ipsum ad eternum ad </a:t>
            </a:r>
            <a:endParaRPr dirty="0"/>
          </a:p>
        </p:txBody>
      </p:sp>
      <p:sp>
        <p:nvSpPr>
          <p:cNvPr id="8" name="Rectangle 14"/>
          <p:cNvSpPr>
            <a:spLocks noChangeArrowheads="1"/>
          </p:cNvSpPr>
          <p:nvPr/>
        </p:nvSpPr>
        <p:spPr bwMode="auto">
          <a:xfrm>
            <a:off x="15657513" y="18649950"/>
            <a:ext cx="13476287" cy="8245475"/>
          </a:xfrm>
          <a:prstGeom prst="rect">
            <a:avLst/>
          </a:prstGeom>
          <a:noFill/>
          <a:ln>
            <a:noFill/>
          </a:ln>
        </p:spPr>
        <p:txBody>
          <a:bodyPr lIns="0" tIns="0" rIns="0" bIns="0"/>
          <a:lstStyle>
            <a:lvl1pPr defTabSz="4176713">
              <a:defRPr sz="2300">
                <a:solidFill>
                  <a:schemeClr val="tx1"/>
                </a:solidFill>
                <a:latin typeface="Times New Roman"/>
                <a:ea typeface="MS PGothic"/>
              </a:defRPr>
            </a:lvl1pPr>
            <a:lvl2pPr marL="742950" indent="-285750" defTabSz="4176713">
              <a:defRPr sz="2300">
                <a:solidFill>
                  <a:schemeClr val="tx1"/>
                </a:solidFill>
                <a:latin typeface="Times New Roman"/>
                <a:ea typeface="MS PGothic"/>
              </a:defRPr>
            </a:lvl2pPr>
            <a:lvl3pPr marL="1143000" indent="-228600" defTabSz="4176713">
              <a:defRPr sz="2300">
                <a:solidFill>
                  <a:schemeClr val="tx1"/>
                </a:solidFill>
                <a:latin typeface="Times New Roman"/>
                <a:ea typeface="MS PGothic"/>
              </a:defRPr>
            </a:lvl3pPr>
            <a:lvl4pPr marL="1600200" indent="-228600" defTabSz="4176713">
              <a:defRPr sz="2300">
                <a:solidFill>
                  <a:schemeClr val="tx1"/>
                </a:solidFill>
                <a:latin typeface="Times New Roman"/>
                <a:ea typeface="MS PGothic"/>
              </a:defRPr>
            </a:lvl4pPr>
            <a:lvl5pPr marL="2057400" indent="-228600" defTabSz="4176713">
              <a:defRPr sz="2300">
                <a:solidFill>
                  <a:schemeClr val="tx1"/>
                </a:solidFill>
                <a:latin typeface="Times New Roman"/>
                <a:ea typeface="MS PGothic"/>
              </a:defRPr>
            </a:lvl5pPr>
            <a:lvl6pPr marL="2514600" indent="-228600" defTabSz="4176713">
              <a:spcBef>
                <a:spcPts val="0"/>
              </a:spcBef>
              <a:spcAft>
                <a:spcPts val="0"/>
              </a:spcAft>
              <a:defRPr sz="2300">
                <a:solidFill>
                  <a:schemeClr val="tx1"/>
                </a:solidFill>
                <a:latin typeface="Times New Roman"/>
                <a:ea typeface="MS PGothic"/>
              </a:defRPr>
            </a:lvl6pPr>
            <a:lvl7pPr marL="2971800" indent="-228600" defTabSz="4176713">
              <a:spcBef>
                <a:spcPts val="0"/>
              </a:spcBef>
              <a:spcAft>
                <a:spcPts val="0"/>
              </a:spcAft>
              <a:defRPr sz="2300">
                <a:solidFill>
                  <a:schemeClr val="tx1"/>
                </a:solidFill>
                <a:latin typeface="Times New Roman"/>
                <a:ea typeface="MS PGothic"/>
              </a:defRPr>
            </a:lvl7pPr>
            <a:lvl8pPr marL="3429000" indent="-228600" defTabSz="4176713">
              <a:spcBef>
                <a:spcPts val="0"/>
              </a:spcBef>
              <a:spcAft>
                <a:spcPts val="0"/>
              </a:spcAft>
              <a:defRPr sz="2300">
                <a:solidFill>
                  <a:schemeClr val="tx1"/>
                </a:solidFill>
                <a:latin typeface="Times New Roman"/>
                <a:ea typeface="MS PGothic"/>
              </a:defRPr>
            </a:lvl8pPr>
            <a:lvl9pPr marL="3886200" indent="-228600" defTabSz="4176713">
              <a:spcBef>
                <a:spcPts val="0"/>
              </a:spcBef>
              <a:spcAft>
                <a:spcPts val="0"/>
              </a:spcAft>
              <a:defRPr sz="2300">
                <a:solidFill>
                  <a:schemeClr val="tx1"/>
                </a:solidFill>
                <a:latin typeface="Times New Roman"/>
                <a:ea typeface="MS PGothic"/>
              </a:defRPr>
            </a:lvl9pPr>
          </a:lstStyle>
          <a:p>
            <a:pPr>
              <a:defRPr/>
            </a:pPr>
            <a:r>
              <a:rPr lang="da-DK" sz="3000" dirty="0">
                <a:latin typeface="Arial"/>
              </a:rPr>
              <a:t>Ad eternum ad infinitum lorem ipsum ad eternum ad infinitum ipsum ad eternum ad infinitum lorem ipsum a eternum ad infinitum lorem. Lorem ipsum ad eternum ad infinitum lorem ipsum ad eternum ad infinitum ipum ad eternum ad infinitum lorem ipsum ad etrnum  infinitum lorem. Lorem ipsum ad eternum ad infinitum lor ipsum ad eternum ad infinitum ipsum ad eternum ad infinitum lorem ipsum ad eternum ad infinitum lorem. rem ipsum ad eternum</a:t>
            </a:r>
            <a:br>
              <a:rPr lang="da-DK" sz="3000" dirty="0">
                <a:latin typeface="Arial"/>
              </a:rPr>
            </a:br>
            <a:br>
              <a:rPr lang="da-DK" sz="3200" dirty="0">
                <a:latin typeface="Arial"/>
              </a:rPr>
            </a:br>
            <a:br>
              <a:rPr lang="da-DK" sz="2000" i="1" dirty="0">
                <a:latin typeface="Arial"/>
              </a:rPr>
            </a:br>
            <a:r>
              <a:rPr lang="da-DK" sz="3200" b="1" dirty="0">
                <a:latin typeface="Arial"/>
              </a:rPr>
              <a:t>Subheader: Arial bold 32pt</a:t>
            </a:r>
            <a:br>
              <a:rPr lang="da-DK" sz="2000" i="1" dirty="0">
                <a:latin typeface="Arial"/>
              </a:rPr>
            </a:br>
            <a:r>
              <a:rPr lang="da-DK" sz="3000" dirty="0">
                <a:latin typeface="Arial"/>
              </a:rPr>
              <a:t>Nad infinitum lorem ipsum ad eternum ad infinitum ipsum ad eternum ad infinitum lorem ipsum ad eternum ad infnitum lorem. Lorem ipsum ad eternum ad infinitum lorem ipsum ad eternum ad infinitum ipsum ad eternum ad infinitum lorem ipsum ad eternum ad infnitum lorem. Lorem ipsum ad eternum ad infinitum lorem ipsum ad eternum ad infinitum ipsum ad eternum adnfinitum lorem ipsum ad eternum ad iitum lorem. Lorem ipsum ad eternum ad infinitum lorem ipsum ad ernum ad infinitum ipsum ad eternum ad infinitum lorem ipsum ad eternum ad infinitum lorem. Lorem ipsum ad eternum ad infinitum lorem ipsum ad eternum.</a:t>
            </a:r>
            <a:br>
              <a:rPr lang="da-DK" sz="2100" dirty="0">
                <a:latin typeface="Arial"/>
              </a:rPr>
            </a:br>
            <a:endParaRPr lang="da-DK" sz="2100" dirty="0">
              <a:latin typeface="Arial"/>
            </a:endParaRPr>
          </a:p>
        </p:txBody>
      </p:sp>
      <p:sp>
        <p:nvSpPr>
          <p:cNvPr id="9" name="Rectangle 15"/>
          <p:cNvSpPr>
            <a:spLocks noChangeArrowheads="1"/>
          </p:cNvSpPr>
          <p:nvPr/>
        </p:nvSpPr>
        <p:spPr bwMode="auto">
          <a:xfrm>
            <a:off x="15625763" y="10945813"/>
            <a:ext cx="6265862" cy="30746700"/>
          </a:xfrm>
          <a:prstGeom prst="rect">
            <a:avLst/>
          </a:prstGeom>
          <a:noFill/>
          <a:ln>
            <a:noFill/>
          </a:ln>
        </p:spPr>
        <p:txBody>
          <a:bodyPr lIns="0" tIns="0" rIns="0" bIns="0"/>
          <a:lstStyle>
            <a:lvl1pPr defTabSz="4176713">
              <a:defRPr sz="2300">
                <a:solidFill>
                  <a:schemeClr val="tx1"/>
                </a:solidFill>
                <a:latin typeface="Times New Roman"/>
                <a:ea typeface="MS PGothic"/>
              </a:defRPr>
            </a:lvl1pPr>
            <a:lvl2pPr marL="742950" indent="-285750" defTabSz="4176713">
              <a:defRPr sz="2300">
                <a:solidFill>
                  <a:schemeClr val="tx1"/>
                </a:solidFill>
                <a:latin typeface="Times New Roman"/>
                <a:ea typeface="MS PGothic"/>
              </a:defRPr>
            </a:lvl2pPr>
            <a:lvl3pPr marL="1143000" indent="-228600" defTabSz="4176713">
              <a:defRPr sz="2300">
                <a:solidFill>
                  <a:schemeClr val="tx1"/>
                </a:solidFill>
                <a:latin typeface="Times New Roman"/>
                <a:ea typeface="MS PGothic"/>
              </a:defRPr>
            </a:lvl3pPr>
            <a:lvl4pPr marL="1600200" indent="-228600" defTabSz="4176713">
              <a:defRPr sz="2300">
                <a:solidFill>
                  <a:schemeClr val="tx1"/>
                </a:solidFill>
                <a:latin typeface="Times New Roman"/>
                <a:ea typeface="MS PGothic"/>
              </a:defRPr>
            </a:lvl4pPr>
            <a:lvl5pPr marL="2057400" indent="-228600" defTabSz="4176713">
              <a:defRPr sz="2300">
                <a:solidFill>
                  <a:schemeClr val="tx1"/>
                </a:solidFill>
                <a:latin typeface="Times New Roman"/>
                <a:ea typeface="MS PGothic"/>
              </a:defRPr>
            </a:lvl5pPr>
            <a:lvl6pPr marL="2514600" indent="-228600" defTabSz="4176713">
              <a:spcBef>
                <a:spcPts val="0"/>
              </a:spcBef>
              <a:spcAft>
                <a:spcPts val="0"/>
              </a:spcAft>
              <a:defRPr sz="2300">
                <a:solidFill>
                  <a:schemeClr val="tx1"/>
                </a:solidFill>
                <a:latin typeface="Times New Roman"/>
                <a:ea typeface="MS PGothic"/>
              </a:defRPr>
            </a:lvl6pPr>
            <a:lvl7pPr marL="2971800" indent="-228600" defTabSz="4176713">
              <a:spcBef>
                <a:spcPts val="0"/>
              </a:spcBef>
              <a:spcAft>
                <a:spcPts val="0"/>
              </a:spcAft>
              <a:defRPr sz="2300">
                <a:solidFill>
                  <a:schemeClr val="tx1"/>
                </a:solidFill>
                <a:latin typeface="Times New Roman"/>
                <a:ea typeface="MS PGothic"/>
              </a:defRPr>
            </a:lvl7pPr>
            <a:lvl8pPr marL="3429000" indent="-228600" defTabSz="4176713">
              <a:spcBef>
                <a:spcPts val="0"/>
              </a:spcBef>
              <a:spcAft>
                <a:spcPts val="0"/>
              </a:spcAft>
              <a:defRPr sz="2300">
                <a:solidFill>
                  <a:schemeClr val="tx1"/>
                </a:solidFill>
                <a:latin typeface="Times New Roman"/>
                <a:ea typeface="MS PGothic"/>
              </a:defRPr>
            </a:lvl8pPr>
            <a:lvl9pPr marL="3886200" indent="-228600" defTabSz="4176713">
              <a:spcBef>
                <a:spcPts val="0"/>
              </a:spcBef>
              <a:spcAft>
                <a:spcPts val="0"/>
              </a:spcAft>
              <a:defRPr sz="2300">
                <a:solidFill>
                  <a:schemeClr val="tx1"/>
                </a:solidFill>
                <a:latin typeface="Times New Roman"/>
                <a:ea typeface="MS PGothic"/>
              </a:defRPr>
            </a:lvl9pPr>
          </a:lstStyle>
          <a:p>
            <a:pPr>
              <a:defRPr/>
            </a:pPr>
            <a:endParaRPr lang="en-US" sz="1500">
              <a:latin typeface="Arial"/>
            </a:endParaRPr>
          </a:p>
        </p:txBody>
      </p:sp>
      <p:sp>
        <p:nvSpPr>
          <p:cNvPr id="10" name="Text Box 16"/>
          <p:cNvSpPr>
            <a:spLocks/>
          </p:cNvSpPr>
          <p:nvPr/>
        </p:nvSpPr>
        <p:spPr bwMode="auto">
          <a:xfrm>
            <a:off x="1001712" y="6136081"/>
            <a:ext cx="16677570" cy="1222451"/>
          </a:xfrm>
          <a:prstGeom prst="rect">
            <a:avLst/>
          </a:prstGeom>
          <a:noFill/>
          <a:ln>
            <a:noFill/>
          </a:ln>
        </p:spPr>
        <p:txBody>
          <a:bodyPr wrap="square" lIns="0" tIns="0" rIns="0" bIns="0">
            <a:spAutoFit/>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r>
              <a:rPr lang="da-DK" sz="4400" dirty="0">
                <a:latin typeface="Arial"/>
              </a:rPr>
              <a:t>Jakob Hærvig*, Anders Andersen, Mogens Mogensen</a:t>
            </a:r>
            <a:endParaRPr dirty="0"/>
          </a:p>
          <a:p>
            <a:pPr>
              <a:lnSpc>
                <a:spcPts val="4800"/>
              </a:lnSpc>
              <a:defRPr/>
            </a:pPr>
            <a:r>
              <a:rPr lang="en-US" sz="2800" dirty="0">
                <a:solidFill>
                  <a:srgbClr val="211A52"/>
                </a:solidFill>
                <a:latin typeface="Arial"/>
              </a:rPr>
              <a:t>TEPE1-700</a:t>
            </a:r>
            <a:endParaRPr lang="en-GB" dirty="0"/>
          </a:p>
        </p:txBody>
      </p:sp>
      <p:sp>
        <p:nvSpPr>
          <p:cNvPr id="11" name="Text Box 44"/>
          <p:cNvSpPr>
            <a:spLocks/>
          </p:cNvSpPr>
          <p:nvPr/>
        </p:nvSpPr>
        <p:spPr bwMode="auto">
          <a:xfrm>
            <a:off x="1057275" y="26963688"/>
            <a:ext cx="6300788" cy="348856"/>
          </a:xfrm>
          <a:prstGeom prst="rect">
            <a:avLst/>
          </a:prstGeom>
          <a:noFill/>
          <a:ln>
            <a:noFill/>
          </a:ln>
        </p:spPr>
        <p:txBody>
          <a:bodyPr lIns="86402" tIns="43201" rIns="86402" bIns="43201">
            <a:spAutoFit/>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spcBef>
                <a:spcPts val="0"/>
              </a:spcBef>
              <a:defRPr/>
            </a:pPr>
            <a:r>
              <a:rPr lang="da-DK" sz="1700" b="1" dirty="0">
                <a:latin typeface="Arial"/>
              </a:rPr>
              <a:t>Figure caption: Arial bold 17pt</a:t>
            </a:r>
          </a:p>
        </p:txBody>
      </p:sp>
      <p:sp>
        <p:nvSpPr>
          <p:cNvPr id="12" name="Rectangle 18"/>
          <p:cNvSpPr>
            <a:spLocks noChangeArrowheads="1"/>
          </p:cNvSpPr>
          <p:nvPr/>
        </p:nvSpPr>
        <p:spPr bwMode="auto">
          <a:xfrm>
            <a:off x="15595600" y="10026650"/>
            <a:ext cx="13538200" cy="7921625"/>
          </a:xfrm>
          <a:prstGeom prst="rect">
            <a:avLst/>
          </a:prstGeom>
          <a:solidFill>
            <a:srgbClr val="211A52"/>
          </a:solidFill>
          <a:ln>
            <a:noFill/>
          </a:ln>
        </p:spPr>
        <p:txBody>
          <a:bodyPr wrap="none" anchor="ct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endParaRPr lang="en-US"/>
          </a:p>
        </p:txBody>
      </p:sp>
      <p:grpSp>
        <p:nvGrpSpPr>
          <p:cNvPr id="14" name="Gruppe 12"/>
          <p:cNvGrpSpPr/>
          <p:nvPr/>
        </p:nvGrpSpPr>
        <p:grpSpPr bwMode="auto">
          <a:xfrm>
            <a:off x="1001713" y="8645919"/>
            <a:ext cx="409575" cy="319088"/>
            <a:chOff x="25559601" y="4979636"/>
            <a:chExt cx="1174750" cy="915986"/>
          </a:xfrm>
        </p:grpSpPr>
        <p:sp>
          <p:nvSpPr>
            <p:cNvPr id="15" name="Freeform 22"/>
            <p:cNvSpPr/>
            <p:nvPr/>
          </p:nvSpPr>
          <p:spPr bwMode="auto">
            <a:xfrm>
              <a:off x="25559601" y="4979636"/>
              <a:ext cx="1174750" cy="588962"/>
            </a:xfrm>
            <a:custGeom>
              <a:avLst/>
              <a:gdLst>
                <a:gd name="T0" fmla="*/ 2147483646 w 360"/>
                <a:gd name="T1" fmla="*/ 0 h 180"/>
                <a:gd name="T2" fmla="*/ 2147483646 w 360"/>
                <a:gd name="T3" fmla="*/ 0 h 180"/>
                <a:gd name="T4" fmla="*/ 2147483646 w 360"/>
                <a:gd name="T5" fmla="*/ 2147483646 h 180"/>
                <a:gd name="T6" fmla="*/ 2147483646 w 360"/>
                <a:gd name="T7" fmla="*/ 2147483646 h 180"/>
                <a:gd name="T8" fmla="*/ 2147483646 w 360"/>
                <a:gd name="T9" fmla="*/ 2147483646 h 180"/>
                <a:gd name="T10" fmla="*/ 2147483646 w 360"/>
                <a:gd name="T11" fmla="*/ 2147483646 h 180"/>
                <a:gd name="T12" fmla="*/ 2147483646 w 360"/>
                <a:gd name="T13" fmla="*/ 2147483646 h 180"/>
                <a:gd name="T14" fmla="*/ 2147483646 w 360"/>
                <a:gd name="T15" fmla="*/ 2147483646 h 180"/>
                <a:gd name="T16" fmla="*/ 2147483646 w 360"/>
                <a:gd name="T17" fmla="*/ 2147483646 h 180"/>
                <a:gd name="T18" fmla="*/ 2147483646 w 360"/>
                <a:gd name="T19" fmla="*/ 2147483646 h 180"/>
                <a:gd name="T20" fmla="*/ 2147483646 w 360"/>
                <a:gd name="T21" fmla="*/ 2147483646 h 180"/>
                <a:gd name="T22" fmla="*/ 2147483646 w 360"/>
                <a:gd name="T23" fmla="*/ 2147483646 h 180"/>
                <a:gd name="T24" fmla="*/ 2147483646 w 360"/>
                <a:gd name="T25" fmla="*/ 2147483646 h 180"/>
                <a:gd name="T26" fmla="*/ 2147483646 w 360"/>
                <a:gd name="T27" fmla="*/ 0 h 180"/>
                <a:gd name="T28" fmla="*/ 2147483646 w 360"/>
                <a:gd name="T29" fmla="*/ 0 h 180"/>
                <a:gd name="T30" fmla="*/ 2147483646 w 360"/>
                <a:gd name="T31" fmla="*/ 0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60" h="180" extrusionOk="0">
                  <a:moveTo>
                    <a:pt x="181" y="0"/>
                  </a:moveTo>
                  <a:cubicBezTo>
                    <a:pt x="229" y="0"/>
                    <a:pt x="277" y="0"/>
                    <a:pt x="326" y="0"/>
                  </a:cubicBezTo>
                  <a:cubicBezTo>
                    <a:pt x="337" y="0"/>
                    <a:pt x="346" y="3"/>
                    <a:pt x="353" y="12"/>
                  </a:cubicBezTo>
                  <a:cubicBezTo>
                    <a:pt x="358" y="19"/>
                    <a:pt x="360" y="27"/>
                    <a:pt x="359" y="35"/>
                  </a:cubicBezTo>
                  <a:cubicBezTo>
                    <a:pt x="358" y="49"/>
                    <a:pt x="352" y="60"/>
                    <a:pt x="343" y="70"/>
                  </a:cubicBezTo>
                  <a:cubicBezTo>
                    <a:pt x="334" y="81"/>
                    <a:pt x="323" y="88"/>
                    <a:pt x="312" y="96"/>
                  </a:cubicBezTo>
                  <a:cubicBezTo>
                    <a:pt x="279" y="118"/>
                    <a:pt x="247" y="141"/>
                    <a:pt x="214" y="164"/>
                  </a:cubicBezTo>
                  <a:cubicBezTo>
                    <a:pt x="209" y="167"/>
                    <a:pt x="203" y="171"/>
                    <a:pt x="197" y="174"/>
                  </a:cubicBezTo>
                  <a:cubicBezTo>
                    <a:pt x="186" y="180"/>
                    <a:pt x="175" y="180"/>
                    <a:pt x="165" y="174"/>
                  </a:cubicBezTo>
                  <a:cubicBezTo>
                    <a:pt x="156" y="169"/>
                    <a:pt x="147" y="163"/>
                    <a:pt x="138" y="157"/>
                  </a:cubicBezTo>
                  <a:cubicBezTo>
                    <a:pt x="106" y="134"/>
                    <a:pt x="73" y="111"/>
                    <a:pt x="41" y="89"/>
                  </a:cubicBezTo>
                  <a:cubicBezTo>
                    <a:pt x="28" y="80"/>
                    <a:pt x="18" y="70"/>
                    <a:pt x="10" y="58"/>
                  </a:cubicBezTo>
                  <a:cubicBezTo>
                    <a:pt x="1" y="44"/>
                    <a:pt x="0" y="31"/>
                    <a:pt x="7" y="16"/>
                  </a:cubicBezTo>
                  <a:cubicBezTo>
                    <a:pt x="13" y="4"/>
                    <a:pt x="23" y="0"/>
                    <a:pt x="36" y="0"/>
                  </a:cubicBezTo>
                  <a:cubicBezTo>
                    <a:pt x="58" y="0"/>
                    <a:pt x="81" y="0"/>
                    <a:pt x="103" y="0"/>
                  </a:cubicBezTo>
                  <a:cubicBezTo>
                    <a:pt x="129" y="0"/>
                    <a:pt x="155" y="0"/>
                    <a:pt x="181" y="0"/>
                  </a:cubicBezTo>
                  <a:close/>
                </a:path>
              </a:pathLst>
            </a:custGeom>
            <a:solidFill>
              <a:srgbClr val="1D2E51"/>
            </a:solidFill>
            <a:ln>
              <a:noFill/>
            </a:ln>
          </p:spPr>
          <p:txBody>
            <a:bodyPr/>
            <a:lstStyle/>
            <a:p>
              <a:pPr>
                <a:defRPr/>
              </a:pPr>
              <a:endParaRPr lang="da-DK"/>
            </a:p>
          </p:txBody>
        </p:sp>
        <p:sp>
          <p:nvSpPr>
            <p:cNvPr id="16" name="Freeform 23"/>
            <p:cNvSpPr/>
            <p:nvPr/>
          </p:nvSpPr>
          <p:spPr bwMode="auto">
            <a:xfrm>
              <a:off x="25605639" y="5538436"/>
              <a:ext cx="1089025" cy="357187"/>
            </a:xfrm>
            <a:custGeom>
              <a:avLst/>
              <a:gdLst>
                <a:gd name="T0" fmla="*/ 0 w 334"/>
                <a:gd name="T1" fmla="*/ 2147483646 h 109"/>
                <a:gd name="T2" fmla="*/ 2147483646 w 334"/>
                <a:gd name="T3" fmla="*/ 0 h 109"/>
                <a:gd name="T4" fmla="*/ 2147483646 w 334"/>
                <a:gd name="T5" fmla="*/ 2147483646 h 109"/>
                <a:gd name="T6" fmla="*/ 2147483646 w 334"/>
                <a:gd name="T7" fmla="*/ 2147483646 h 109"/>
                <a:gd name="T8" fmla="*/ 2147483646 w 334"/>
                <a:gd name="T9" fmla="*/ 2147483646 h 109"/>
                <a:gd name="T10" fmla="*/ 2147483646 w 334"/>
                <a:gd name="T11" fmla="*/ 2147483646 h 109"/>
                <a:gd name="T12" fmla="*/ 2147483646 w 334"/>
                <a:gd name="T13" fmla="*/ 0 h 109"/>
                <a:gd name="T14" fmla="*/ 2147483646 w 334"/>
                <a:gd name="T15" fmla="*/ 2147483646 h 109"/>
                <a:gd name="T16" fmla="*/ 2147483646 w 334"/>
                <a:gd name="T17" fmla="*/ 2147483646 h 109"/>
                <a:gd name="T18" fmla="*/ 2147483646 w 334"/>
                <a:gd name="T19" fmla="*/ 2147483646 h 109"/>
                <a:gd name="T20" fmla="*/ 2147483646 w 334"/>
                <a:gd name="T21" fmla="*/ 2147483646 h 109"/>
                <a:gd name="T22" fmla="*/ 0 w 334"/>
                <a:gd name="T23" fmla="*/ 2147483646 h 1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4" h="109" extrusionOk="0">
                  <a:moveTo>
                    <a:pt x="0" y="102"/>
                  </a:moveTo>
                  <a:cubicBezTo>
                    <a:pt x="34" y="68"/>
                    <a:pt x="67" y="34"/>
                    <a:pt x="101" y="0"/>
                  </a:cubicBezTo>
                  <a:cubicBezTo>
                    <a:pt x="108" y="5"/>
                    <a:pt x="114" y="10"/>
                    <a:pt x="121" y="15"/>
                  </a:cubicBezTo>
                  <a:cubicBezTo>
                    <a:pt x="130" y="21"/>
                    <a:pt x="140" y="26"/>
                    <a:pt x="150" y="30"/>
                  </a:cubicBezTo>
                  <a:cubicBezTo>
                    <a:pt x="164" y="35"/>
                    <a:pt x="177" y="33"/>
                    <a:pt x="191" y="27"/>
                  </a:cubicBezTo>
                  <a:cubicBezTo>
                    <a:pt x="205" y="21"/>
                    <a:pt x="217" y="12"/>
                    <a:pt x="229" y="3"/>
                  </a:cubicBezTo>
                  <a:cubicBezTo>
                    <a:pt x="230" y="2"/>
                    <a:pt x="232" y="1"/>
                    <a:pt x="233" y="0"/>
                  </a:cubicBezTo>
                  <a:cubicBezTo>
                    <a:pt x="267" y="34"/>
                    <a:pt x="300" y="68"/>
                    <a:pt x="334" y="102"/>
                  </a:cubicBezTo>
                  <a:cubicBezTo>
                    <a:pt x="330" y="106"/>
                    <a:pt x="324" y="108"/>
                    <a:pt x="318" y="109"/>
                  </a:cubicBezTo>
                  <a:cubicBezTo>
                    <a:pt x="316" y="109"/>
                    <a:pt x="314" y="109"/>
                    <a:pt x="312" y="109"/>
                  </a:cubicBezTo>
                  <a:cubicBezTo>
                    <a:pt x="215" y="109"/>
                    <a:pt x="119" y="109"/>
                    <a:pt x="23" y="109"/>
                  </a:cubicBezTo>
                  <a:cubicBezTo>
                    <a:pt x="14" y="109"/>
                    <a:pt x="6" y="107"/>
                    <a:pt x="0" y="102"/>
                  </a:cubicBezTo>
                  <a:close/>
                </a:path>
              </a:pathLst>
            </a:custGeom>
            <a:solidFill>
              <a:srgbClr val="1D2E51"/>
            </a:solidFill>
            <a:ln>
              <a:noFill/>
            </a:ln>
          </p:spPr>
          <p:txBody>
            <a:bodyPr/>
            <a:lstStyle/>
            <a:p>
              <a:pPr>
                <a:defRPr/>
              </a:pPr>
              <a:endParaRPr lang="da-DK"/>
            </a:p>
          </p:txBody>
        </p:sp>
        <p:sp>
          <p:nvSpPr>
            <p:cNvPr id="17" name="Freeform 24"/>
            <p:cNvSpPr/>
            <p:nvPr/>
          </p:nvSpPr>
          <p:spPr bwMode="auto">
            <a:xfrm>
              <a:off x="25569126" y="5276498"/>
              <a:ext cx="287338" cy="498475"/>
            </a:xfrm>
            <a:custGeom>
              <a:avLst/>
              <a:gdLst>
                <a:gd name="T0" fmla="*/ 0 w 88"/>
                <a:gd name="T1" fmla="*/ 2147483646 h 152"/>
                <a:gd name="T2" fmla="*/ 0 w 88"/>
                <a:gd name="T3" fmla="*/ 0 h 152"/>
                <a:gd name="T4" fmla="*/ 2147483646 w 88"/>
                <a:gd name="T5" fmla="*/ 2147483646 h 152"/>
                <a:gd name="T6" fmla="*/ 2147483646 w 88"/>
                <a:gd name="T7" fmla="*/ 2147483646 h 152"/>
                <a:gd name="T8" fmla="*/ 2147483646 w 88"/>
                <a:gd name="T9" fmla="*/ 2147483646 h 152"/>
                <a:gd name="T10" fmla="*/ 0 w 88"/>
                <a:gd name="T11" fmla="*/ 2147483646 h 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152" extrusionOk="0">
                  <a:moveTo>
                    <a:pt x="0" y="152"/>
                  </a:moveTo>
                  <a:cubicBezTo>
                    <a:pt x="0" y="101"/>
                    <a:pt x="0" y="51"/>
                    <a:pt x="0" y="0"/>
                  </a:cubicBezTo>
                  <a:cubicBezTo>
                    <a:pt x="3" y="3"/>
                    <a:pt x="6" y="6"/>
                    <a:pt x="10" y="9"/>
                  </a:cubicBezTo>
                  <a:cubicBezTo>
                    <a:pt x="24" y="19"/>
                    <a:pt x="38" y="29"/>
                    <a:pt x="52" y="39"/>
                  </a:cubicBezTo>
                  <a:cubicBezTo>
                    <a:pt x="64" y="47"/>
                    <a:pt x="76" y="55"/>
                    <a:pt x="88" y="63"/>
                  </a:cubicBezTo>
                  <a:cubicBezTo>
                    <a:pt x="58" y="93"/>
                    <a:pt x="29" y="122"/>
                    <a:pt x="0" y="152"/>
                  </a:cubicBezTo>
                  <a:close/>
                </a:path>
              </a:pathLst>
            </a:custGeom>
            <a:solidFill>
              <a:srgbClr val="1D2E51"/>
            </a:solidFill>
            <a:ln>
              <a:noFill/>
            </a:ln>
          </p:spPr>
          <p:txBody>
            <a:bodyPr/>
            <a:lstStyle/>
            <a:p>
              <a:pPr>
                <a:defRPr/>
              </a:pPr>
              <a:endParaRPr lang="da-DK"/>
            </a:p>
          </p:txBody>
        </p:sp>
        <p:sp>
          <p:nvSpPr>
            <p:cNvPr id="18" name="Freeform 25"/>
            <p:cNvSpPr/>
            <p:nvPr/>
          </p:nvSpPr>
          <p:spPr bwMode="auto">
            <a:xfrm>
              <a:off x="26443838" y="5276498"/>
              <a:ext cx="287338" cy="498475"/>
            </a:xfrm>
            <a:custGeom>
              <a:avLst/>
              <a:gdLst>
                <a:gd name="T0" fmla="*/ 0 w 88"/>
                <a:gd name="T1" fmla="*/ 2147483646 h 152"/>
                <a:gd name="T2" fmla="*/ 2147483646 w 88"/>
                <a:gd name="T3" fmla="*/ 2147483646 h 152"/>
                <a:gd name="T4" fmla="*/ 2147483646 w 88"/>
                <a:gd name="T5" fmla="*/ 2147483646 h 152"/>
                <a:gd name="T6" fmla="*/ 2147483646 w 88"/>
                <a:gd name="T7" fmla="*/ 0 h 152"/>
                <a:gd name="T8" fmla="*/ 2147483646 w 88"/>
                <a:gd name="T9" fmla="*/ 2147483646 h 152"/>
                <a:gd name="T10" fmla="*/ 0 w 88"/>
                <a:gd name="T11" fmla="*/ 2147483646 h 1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152" extrusionOk="0">
                  <a:moveTo>
                    <a:pt x="0" y="63"/>
                  </a:moveTo>
                  <a:cubicBezTo>
                    <a:pt x="5" y="60"/>
                    <a:pt x="10" y="57"/>
                    <a:pt x="16" y="53"/>
                  </a:cubicBezTo>
                  <a:cubicBezTo>
                    <a:pt x="34" y="40"/>
                    <a:pt x="53" y="27"/>
                    <a:pt x="72" y="14"/>
                  </a:cubicBezTo>
                  <a:cubicBezTo>
                    <a:pt x="78" y="10"/>
                    <a:pt x="83" y="5"/>
                    <a:pt x="88" y="0"/>
                  </a:cubicBezTo>
                  <a:cubicBezTo>
                    <a:pt x="88" y="51"/>
                    <a:pt x="88" y="101"/>
                    <a:pt x="88" y="152"/>
                  </a:cubicBezTo>
                  <a:cubicBezTo>
                    <a:pt x="59" y="123"/>
                    <a:pt x="30" y="93"/>
                    <a:pt x="0" y="63"/>
                  </a:cubicBezTo>
                  <a:close/>
                </a:path>
              </a:pathLst>
            </a:custGeom>
            <a:solidFill>
              <a:srgbClr val="1D2E51"/>
            </a:solidFill>
            <a:ln>
              <a:noFill/>
            </a:ln>
          </p:spPr>
          <p:txBody>
            <a:bodyPr/>
            <a:lstStyle/>
            <a:p>
              <a:pPr>
                <a:defRPr/>
              </a:pPr>
              <a:endParaRPr lang="da-DK"/>
            </a:p>
          </p:txBody>
        </p:sp>
      </p:grpSp>
      <p:sp>
        <p:nvSpPr>
          <p:cNvPr id="19" name="Text Box 16"/>
          <p:cNvSpPr>
            <a:spLocks/>
          </p:cNvSpPr>
          <p:nvPr/>
        </p:nvSpPr>
        <p:spPr bwMode="auto">
          <a:xfrm>
            <a:off x="1755774" y="8582418"/>
            <a:ext cx="7454305" cy="430887"/>
          </a:xfrm>
          <a:prstGeom prst="rect">
            <a:avLst/>
          </a:prstGeom>
          <a:noFill/>
          <a:ln>
            <a:noFill/>
          </a:ln>
        </p:spPr>
        <p:txBody>
          <a:bodyPr wrap="square" lIns="0" tIns="0" rIns="0" bIns="0">
            <a:spAutoFit/>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defRPr/>
            </a:pPr>
            <a:r>
              <a:rPr lang="da-DK" sz="2800" dirty="0">
                <a:latin typeface="Arial"/>
              </a:rPr>
              <a:t>*Corresponding author: jah@energy.aau.dk</a:t>
            </a:r>
            <a:endParaRPr lang="da-DK" sz="1800" dirty="0">
              <a:latin typeface="Arial"/>
            </a:endParaRPr>
          </a:p>
        </p:txBody>
      </p:sp>
      <p:sp>
        <p:nvSpPr>
          <p:cNvPr id="20" name="Rektangel 13"/>
          <p:cNvSpPr>
            <a:spLocks noChangeArrowheads="1"/>
          </p:cNvSpPr>
          <p:nvPr/>
        </p:nvSpPr>
        <p:spPr bwMode="auto">
          <a:xfrm>
            <a:off x="1001713" y="28606750"/>
            <a:ext cx="13916025" cy="12557125"/>
          </a:xfrm>
          <a:prstGeom prst="rect">
            <a:avLst/>
          </a:prstGeom>
          <a:noFill/>
          <a:ln>
            <a:noFill/>
          </a:ln>
        </p:spPr>
        <p:txBody>
          <a:bodyPr>
            <a:spAutoFit/>
          </a:bodyP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r>
              <a:rPr lang="da-DK" sz="3000" dirty="0">
                <a:latin typeface="Arial"/>
              </a:rPr>
              <a:t>mat ad eternum ad infinitum lorem ipsum ad eternum ad infinitum lorem. Lom ipsum ad eternum ad infinitum lorem ipsum ad eternum ad infinitum ipsum ad eternum ad infinitum lorem ipsum ad eternum ad infinitum lorem. Lorem ipsum ad eternum ad infinitum lorem ipsum ad eternum ad infinitum ipsum ad eternum ad infinitum lorem ipsum ad eternum ad infinitum lorem. Lorem ipsum ad eternum ad infinitum lorem ipsum ad eternum ad infinitum ipsum ad eternum ad infinitum lorem ipsum ad eternum ad infinitum lorem. </a:t>
            </a:r>
            <a:br>
              <a:rPr lang="da-DK" sz="3000" dirty="0">
                <a:latin typeface="Arial"/>
              </a:rPr>
            </a:br>
            <a:br>
              <a:rPr lang="da-DK" sz="3000" dirty="0">
                <a:latin typeface="Arial"/>
              </a:rPr>
            </a:br>
            <a:r>
              <a:rPr lang="da-DK" sz="3000" dirty="0">
                <a:latin typeface="Arial"/>
              </a:rPr>
              <a:t>Et ad infinitum lorem ipsum ad eternum ad infinitum ipsum ad eternum ad infinitum lorem ipsum a eternum ad infinitum lorem. Lorem ipsum ad eternum ad infinitum lorem ipsum ad eternum ad infinitum ipum ad eternum ad infinitum lorem ipsum ad etrnum  infinitum lorem. Lorem ipsum ad eternum ad infinitum lor ipsum ad eternum ad infinitum ipsum ad eternum ad infinitum lorem ipsum ad eternum ad infinitum lorem. rem ipsum ad eternum</a:t>
            </a:r>
            <a:br>
              <a:rPr lang="da-DK" sz="3000" dirty="0">
                <a:latin typeface="Arial"/>
              </a:rPr>
            </a:br>
            <a:br>
              <a:rPr lang="da-DK" sz="3000" dirty="0">
                <a:latin typeface="Arial"/>
              </a:rPr>
            </a:br>
            <a:r>
              <a:rPr lang="da-DK" sz="3000" dirty="0">
                <a:latin typeface="Arial"/>
              </a:rPr>
              <a:t>Ad eternum ad infinitum lorem ipsum ad eternum ad infinitum ipsum ad eternum ad infinitum lorem ipsum a eternum ad infinitum lorem. Lorem ipsum ad eternum ad infinitum lorem ipsum ad eternum ad infinitum ipum ad eternum ad infinitum lorem ipsum ad etrnum  infinitum lorem. Lorem ipsum ad eternum ad infinitum lor ipsum ad eternum ad infinitum ipsum  eternum ad infinitum lorem ipsum ad eternum ad infinitum lorem. rem ipsum ad eternum eternum ad infinitum lor ipsum ad eternum ad infinitum ipsum ad eternum ad infinitum lorem. ad infinitum lorem ipsum a eternum ad infinitum lorem. Lorem ipsum ad eternum ad infinitum lorem ipsum ad eternum ad infinitum ipum ad eternum ad infinitum lorem ipsum ad etrnum  infinitum lorem. Lorem ipsum ad eternum ad infinitum lor ipsum ad eternum ad infinitum ipsum  eternum ad infinitum lorem ipsum ad eternum ad infinitum lorem. rem ipsum ad eternum eternum ad infinitum lor ipsum</a:t>
            </a:r>
            <a:endParaRPr dirty="0"/>
          </a:p>
        </p:txBody>
      </p:sp>
      <p:sp>
        <p:nvSpPr>
          <p:cNvPr id="21" name="Rectangle 18"/>
          <p:cNvSpPr>
            <a:spLocks noChangeArrowheads="1"/>
          </p:cNvSpPr>
          <p:nvPr/>
        </p:nvSpPr>
        <p:spPr bwMode="auto">
          <a:xfrm>
            <a:off x="1057275" y="19459575"/>
            <a:ext cx="13482638" cy="7173913"/>
          </a:xfrm>
          <a:prstGeom prst="rect">
            <a:avLst/>
          </a:prstGeom>
          <a:solidFill>
            <a:srgbClr val="DDDDDD"/>
          </a:solidFill>
          <a:ln>
            <a:noFill/>
          </a:ln>
        </p:spPr>
        <p:txBody>
          <a:bodyPr wrap="none" anchor="ct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endParaRPr lang="en-US"/>
          </a:p>
        </p:txBody>
      </p:sp>
      <p:sp>
        <p:nvSpPr>
          <p:cNvPr id="23" name="Rektangel 15"/>
          <p:cNvSpPr>
            <a:spLocks noChangeArrowheads="1"/>
          </p:cNvSpPr>
          <p:nvPr/>
        </p:nvSpPr>
        <p:spPr bwMode="auto">
          <a:xfrm>
            <a:off x="16146463" y="10548938"/>
            <a:ext cx="12531724" cy="6678612"/>
          </a:xfrm>
          <a:prstGeom prst="rect">
            <a:avLst/>
          </a:prstGeom>
          <a:noFill/>
          <a:ln>
            <a:noFill/>
          </a:ln>
        </p:spPr>
        <p:txBody>
          <a:bodyPr>
            <a:spAutoFit/>
          </a:bodyP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r>
              <a:rPr lang="da-DK" sz="4000" b="1" dirty="0">
                <a:solidFill>
                  <a:schemeClr val="bg1"/>
                </a:solidFill>
                <a:latin typeface="Arial"/>
              </a:rPr>
              <a:t>Conclusion: Arial bold 44pt</a:t>
            </a:r>
            <a:br>
              <a:rPr lang="da-DK" sz="2800" i="1" dirty="0">
                <a:solidFill>
                  <a:schemeClr val="bg1"/>
                </a:solidFill>
                <a:latin typeface="Arial"/>
              </a:rPr>
            </a:br>
            <a:r>
              <a:rPr lang="da-DK" sz="2800" b="1" dirty="0">
                <a:solidFill>
                  <a:schemeClr val="bg1"/>
                </a:solidFill>
                <a:latin typeface="Arial"/>
              </a:rPr>
              <a:t>Subheader: Arial fed 32pt</a:t>
            </a:r>
            <a:endParaRPr lang="da-DK" sz="3000" dirty="0">
              <a:solidFill>
                <a:schemeClr val="bg1"/>
              </a:solidFill>
              <a:latin typeface="Arial"/>
            </a:endParaRPr>
          </a:p>
          <a:p>
            <a:pPr>
              <a:defRPr/>
            </a:pPr>
            <a:endParaRPr lang="da-DK" sz="3000" dirty="0">
              <a:solidFill>
                <a:schemeClr val="bg1"/>
              </a:solidFill>
              <a:latin typeface="Arial"/>
            </a:endParaRPr>
          </a:p>
          <a:p>
            <a:pPr>
              <a:defRPr/>
            </a:pPr>
            <a:r>
              <a:rPr lang="da-DK" sz="3000" dirty="0">
                <a:solidFill>
                  <a:schemeClr val="bg1"/>
                </a:solidFill>
                <a:latin typeface="Arial"/>
              </a:rPr>
              <a:t>Ad eternum ad infinitum lorem ipsum ad eternum ad infinitum ipsum ad eternum ad infinitum lorem ipsum a eternum ad infinitum lorem. Lorem ipsum ad eternum ad infinitum lorem ipsum ad eternum ad infinitum ipum ad eternum ad infinitum lorem ipsum ad etrnum  infinitum lorem. Lorem ipsum ad eternum ad infinitum lor ipsum ad eternum ad infinitum ipsum ad eternum ad infinitum lorem ipsum ad eternum ad infinitum lorem. rem ipsum ad eternum ad eternum ad infinitum lorem ipsum ad etrnum  infinitum lorem. Lorem ipsum ad eternum ad infinitum lor ipsum ad eternum ad infinitum ipsum ad eternum ad infinitum lorem ipsum ad eternum ad infinitum lorem. rem ipsum ad eternum</a:t>
            </a:r>
            <a:endParaRPr lang="da-DK" sz="3000" dirty="0">
              <a:solidFill>
                <a:schemeClr val="bg1"/>
              </a:solidFill>
            </a:endParaRPr>
          </a:p>
          <a:p>
            <a:pPr>
              <a:defRPr/>
            </a:pPr>
            <a:endParaRPr lang="da-DK" sz="3000" dirty="0">
              <a:solidFill>
                <a:schemeClr val="bg1"/>
              </a:solidFill>
            </a:endParaRPr>
          </a:p>
        </p:txBody>
      </p:sp>
      <p:sp>
        <p:nvSpPr>
          <p:cNvPr id="24" name="Rektangel 16"/>
          <p:cNvSpPr>
            <a:spLocks noChangeArrowheads="1"/>
          </p:cNvSpPr>
          <p:nvPr/>
        </p:nvSpPr>
        <p:spPr bwMode="auto">
          <a:xfrm>
            <a:off x="15535275" y="33623250"/>
            <a:ext cx="13598525" cy="7540625"/>
          </a:xfrm>
          <a:prstGeom prst="rect">
            <a:avLst/>
          </a:prstGeom>
          <a:noFill/>
          <a:ln>
            <a:noFill/>
          </a:ln>
        </p:spPr>
        <p:txBody>
          <a:bodyPr>
            <a:spAutoFit/>
          </a:bodyP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r>
              <a:rPr lang="da-DK" sz="3000" dirty="0">
                <a:latin typeface="Arial"/>
              </a:rPr>
              <a:t>Lorem ipsum ad eternum ad infinitum lorem ipsum ad eternum ad infinitum ipum ad eternum ad infinitum lorem ipsum. Ad infnitum lorem. Lorem ipsum ad eternum ad infinitum lorem ipsum eternum ad infinitum ipsum ad eternum adnfinitum lorem ipsum ad eternum ad iitum lorem. Lorem ipsum ad eternum ad infinitum lorem ipsum ad ernum ad infinitum ipsum ad eternum ad infinitum lorem ipsum ad eternum ad infinitum lorem. Lorem ipsum ad eternum ad infinitum lorem ipsum ad eternum ad. </a:t>
            </a:r>
            <a:br>
              <a:rPr lang="da-DK" sz="3200" dirty="0">
                <a:latin typeface="Arial"/>
              </a:rPr>
            </a:br>
            <a:br>
              <a:rPr lang="da-DK" sz="3200" dirty="0">
                <a:latin typeface="Arial"/>
              </a:rPr>
            </a:br>
            <a:r>
              <a:rPr lang="da-DK" sz="3200" b="1" dirty="0">
                <a:latin typeface="Arial"/>
              </a:rPr>
              <a:t>Subheader: Arial bold 32pt</a:t>
            </a:r>
            <a:br>
              <a:rPr lang="da-DK" sz="2000" i="1" dirty="0">
                <a:latin typeface="Arial"/>
              </a:rPr>
            </a:br>
            <a:r>
              <a:rPr lang="da-DK" sz="3000" dirty="0">
                <a:latin typeface="Arial"/>
              </a:rPr>
              <a:t>Ad infnitum lorem. Lorem ipsum ad eternum ad infinitum lorem ipsum ad eternum ad infinitum ipsum ad eternum adnfinitum lorem ipsum ad eternum ad iitum lorem. Lorem ipsum ad eternum ad infinitum lorem ipsum ad ernum ad infinitum ipsum ad eternum ad infinitum loremAd infnitum lorem. Lorem ipsum ad eternum ad infinitum lorem ipsum ad eternum ad infinitum ipsum ad eternum adnfinitum lorem ipsum ad eternum ad iitum lorem. Lorem ipsum ad eternum ad infinitum lorem ipsum ad ernum ad infinitum</a:t>
            </a:r>
            <a:endParaRPr lang="da-DK" sz="3000" dirty="0"/>
          </a:p>
        </p:txBody>
      </p:sp>
      <p:sp>
        <p:nvSpPr>
          <p:cNvPr id="25" name="Rectangle 18"/>
          <p:cNvSpPr>
            <a:spLocks noChangeArrowheads="1"/>
          </p:cNvSpPr>
          <p:nvPr/>
        </p:nvSpPr>
        <p:spPr bwMode="auto">
          <a:xfrm>
            <a:off x="15670213" y="27374850"/>
            <a:ext cx="6454775" cy="4273550"/>
          </a:xfrm>
          <a:prstGeom prst="rect">
            <a:avLst/>
          </a:prstGeom>
          <a:solidFill>
            <a:srgbClr val="DDDDDD"/>
          </a:solidFill>
          <a:ln>
            <a:noFill/>
          </a:ln>
        </p:spPr>
        <p:txBody>
          <a:bodyPr wrap="none" anchor="ct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endParaRPr lang="en-US"/>
          </a:p>
        </p:txBody>
      </p:sp>
      <p:sp>
        <p:nvSpPr>
          <p:cNvPr id="26" name="Rectangle 18"/>
          <p:cNvSpPr>
            <a:spLocks noChangeArrowheads="1"/>
          </p:cNvSpPr>
          <p:nvPr/>
        </p:nvSpPr>
        <p:spPr bwMode="auto">
          <a:xfrm>
            <a:off x="22666325" y="27374850"/>
            <a:ext cx="6489700" cy="4273550"/>
          </a:xfrm>
          <a:prstGeom prst="rect">
            <a:avLst/>
          </a:prstGeom>
          <a:solidFill>
            <a:srgbClr val="DDDDDD"/>
          </a:solidFill>
          <a:ln>
            <a:noFill/>
          </a:ln>
        </p:spPr>
        <p:txBody>
          <a:bodyPr wrap="none" anchor="ctr"/>
          <a:lstStyle>
            <a:lvl1pPr>
              <a:defRPr sz="2300">
                <a:solidFill>
                  <a:schemeClr val="tx1"/>
                </a:solidFill>
                <a:latin typeface="Times New Roman"/>
                <a:ea typeface="MS PGothic"/>
              </a:defRPr>
            </a:lvl1pPr>
            <a:lvl2pPr marL="742950" indent="-285750">
              <a:defRPr sz="2300">
                <a:solidFill>
                  <a:schemeClr val="tx1"/>
                </a:solidFill>
                <a:latin typeface="Times New Roman"/>
                <a:ea typeface="MS PGothic"/>
              </a:defRPr>
            </a:lvl2pPr>
            <a:lvl3pPr marL="1143000" indent="-228600">
              <a:defRPr sz="2300">
                <a:solidFill>
                  <a:schemeClr val="tx1"/>
                </a:solidFill>
                <a:latin typeface="Times New Roman"/>
                <a:ea typeface="MS PGothic"/>
              </a:defRPr>
            </a:lvl3pPr>
            <a:lvl4pPr marL="1600200" indent="-228600">
              <a:defRPr sz="2300">
                <a:solidFill>
                  <a:schemeClr val="tx1"/>
                </a:solidFill>
                <a:latin typeface="Times New Roman"/>
                <a:ea typeface="MS PGothic"/>
              </a:defRPr>
            </a:lvl4pPr>
            <a:lvl5pPr marL="2057400" indent="-228600">
              <a:defRPr sz="2300">
                <a:solidFill>
                  <a:schemeClr val="tx1"/>
                </a:solidFill>
                <a:latin typeface="Times New Roman"/>
                <a:ea typeface="MS PGothic"/>
              </a:defRPr>
            </a:lvl5pPr>
            <a:lvl6pPr marL="2514600" indent="-228600">
              <a:spcBef>
                <a:spcPts val="0"/>
              </a:spcBef>
              <a:spcAft>
                <a:spcPts val="0"/>
              </a:spcAft>
              <a:defRPr sz="2300">
                <a:solidFill>
                  <a:schemeClr val="tx1"/>
                </a:solidFill>
                <a:latin typeface="Times New Roman"/>
                <a:ea typeface="MS PGothic"/>
              </a:defRPr>
            </a:lvl6pPr>
            <a:lvl7pPr marL="2971800" indent="-228600">
              <a:spcBef>
                <a:spcPts val="0"/>
              </a:spcBef>
              <a:spcAft>
                <a:spcPts val="0"/>
              </a:spcAft>
              <a:defRPr sz="2300">
                <a:solidFill>
                  <a:schemeClr val="tx1"/>
                </a:solidFill>
                <a:latin typeface="Times New Roman"/>
                <a:ea typeface="MS PGothic"/>
              </a:defRPr>
            </a:lvl7pPr>
            <a:lvl8pPr marL="3429000" indent="-228600">
              <a:spcBef>
                <a:spcPts val="0"/>
              </a:spcBef>
              <a:spcAft>
                <a:spcPts val="0"/>
              </a:spcAft>
              <a:defRPr sz="2300">
                <a:solidFill>
                  <a:schemeClr val="tx1"/>
                </a:solidFill>
                <a:latin typeface="Times New Roman"/>
                <a:ea typeface="MS PGothic"/>
              </a:defRPr>
            </a:lvl8pPr>
            <a:lvl9pPr marL="3886200" indent="-228600">
              <a:spcBef>
                <a:spcPts val="0"/>
              </a:spcBef>
              <a:spcAft>
                <a:spcPts val="0"/>
              </a:spcAft>
              <a:defRPr sz="2300">
                <a:solidFill>
                  <a:schemeClr val="tx1"/>
                </a:solidFill>
                <a:latin typeface="Times New Roman"/>
                <a:ea typeface="MS PGothic"/>
              </a:defRPr>
            </a:lvl9pPr>
          </a:lstStyle>
          <a:p>
            <a:pPr>
              <a:defRPr/>
            </a:pPr>
            <a:endParaRPr lang="en-US"/>
          </a:p>
        </p:txBody>
      </p:sp>
      <p:sp>
        <p:nvSpPr>
          <p:cNvPr id="27" name="Text Box 44"/>
          <p:cNvSpPr>
            <a:spLocks/>
          </p:cNvSpPr>
          <p:nvPr/>
        </p:nvSpPr>
        <p:spPr bwMode="auto">
          <a:xfrm>
            <a:off x="15595600" y="32045275"/>
            <a:ext cx="6300788" cy="348856"/>
          </a:xfrm>
          <a:prstGeom prst="rect">
            <a:avLst/>
          </a:prstGeom>
          <a:noFill/>
          <a:ln>
            <a:noFill/>
          </a:ln>
        </p:spPr>
        <p:txBody>
          <a:bodyPr lIns="86402" tIns="43201" rIns="86402" bIns="43201">
            <a:spAutoFit/>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spcBef>
                <a:spcPts val="0"/>
              </a:spcBef>
              <a:defRPr/>
            </a:pPr>
            <a:r>
              <a:rPr lang="en-US" sz="1700" b="1" dirty="0">
                <a:latin typeface="Arial"/>
              </a:rPr>
              <a:t>Figure caption: </a:t>
            </a:r>
            <a:r>
              <a:rPr lang="da-DK" sz="1700" b="1" dirty="0">
                <a:latin typeface="Arial"/>
              </a:rPr>
              <a:t>Arial 17pt</a:t>
            </a:r>
            <a:endParaRPr b="1" dirty="0"/>
          </a:p>
        </p:txBody>
      </p:sp>
      <p:sp>
        <p:nvSpPr>
          <p:cNvPr id="28" name="Text Box 44"/>
          <p:cNvSpPr>
            <a:spLocks/>
          </p:cNvSpPr>
          <p:nvPr/>
        </p:nvSpPr>
        <p:spPr bwMode="auto">
          <a:xfrm>
            <a:off x="22666325" y="32005588"/>
            <a:ext cx="6300788" cy="348856"/>
          </a:xfrm>
          <a:prstGeom prst="rect">
            <a:avLst/>
          </a:prstGeom>
          <a:noFill/>
          <a:ln>
            <a:noFill/>
          </a:ln>
        </p:spPr>
        <p:txBody>
          <a:bodyPr lIns="86402" tIns="43201" rIns="86402" bIns="43201">
            <a:spAutoFit/>
          </a:bodyPr>
          <a:lstStyle>
            <a:lvl1pPr defTabSz="863599">
              <a:defRPr sz="2300">
                <a:solidFill>
                  <a:schemeClr val="tx1"/>
                </a:solidFill>
                <a:latin typeface="Times New Roman"/>
                <a:ea typeface="MS PGothic"/>
              </a:defRPr>
            </a:lvl1pPr>
            <a:lvl2pPr marL="742950" indent="-285750" defTabSz="863599">
              <a:defRPr sz="2300">
                <a:solidFill>
                  <a:schemeClr val="tx1"/>
                </a:solidFill>
                <a:latin typeface="Times New Roman"/>
                <a:ea typeface="MS PGothic"/>
              </a:defRPr>
            </a:lvl2pPr>
            <a:lvl3pPr marL="1143000" indent="-228600" defTabSz="863599">
              <a:defRPr sz="2300">
                <a:solidFill>
                  <a:schemeClr val="tx1"/>
                </a:solidFill>
                <a:latin typeface="Times New Roman"/>
                <a:ea typeface="MS PGothic"/>
              </a:defRPr>
            </a:lvl3pPr>
            <a:lvl4pPr marL="1600200" indent="-228600" defTabSz="863599">
              <a:defRPr sz="2300">
                <a:solidFill>
                  <a:schemeClr val="tx1"/>
                </a:solidFill>
                <a:latin typeface="Times New Roman"/>
                <a:ea typeface="MS PGothic"/>
              </a:defRPr>
            </a:lvl4pPr>
            <a:lvl5pPr marL="2057400" indent="-228600" defTabSz="863599">
              <a:defRPr sz="2300">
                <a:solidFill>
                  <a:schemeClr val="tx1"/>
                </a:solidFill>
                <a:latin typeface="Times New Roman"/>
                <a:ea typeface="MS PGothic"/>
              </a:defRPr>
            </a:lvl5pPr>
            <a:lvl6pPr marL="2514600" indent="-228600" defTabSz="863599">
              <a:spcBef>
                <a:spcPts val="0"/>
              </a:spcBef>
              <a:spcAft>
                <a:spcPts val="0"/>
              </a:spcAft>
              <a:defRPr sz="2300">
                <a:solidFill>
                  <a:schemeClr val="tx1"/>
                </a:solidFill>
                <a:latin typeface="Times New Roman"/>
                <a:ea typeface="MS PGothic"/>
              </a:defRPr>
            </a:lvl6pPr>
            <a:lvl7pPr marL="2971800" indent="-228600" defTabSz="863599">
              <a:spcBef>
                <a:spcPts val="0"/>
              </a:spcBef>
              <a:spcAft>
                <a:spcPts val="0"/>
              </a:spcAft>
              <a:defRPr sz="2300">
                <a:solidFill>
                  <a:schemeClr val="tx1"/>
                </a:solidFill>
                <a:latin typeface="Times New Roman"/>
                <a:ea typeface="MS PGothic"/>
              </a:defRPr>
            </a:lvl7pPr>
            <a:lvl8pPr marL="3429000" indent="-228600" defTabSz="863599">
              <a:spcBef>
                <a:spcPts val="0"/>
              </a:spcBef>
              <a:spcAft>
                <a:spcPts val="0"/>
              </a:spcAft>
              <a:defRPr sz="2300">
                <a:solidFill>
                  <a:schemeClr val="tx1"/>
                </a:solidFill>
                <a:latin typeface="Times New Roman"/>
                <a:ea typeface="MS PGothic"/>
              </a:defRPr>
            </a:lvl8pPr>
            <a:lvl9pPr marL="3886200" indent="-228600" defTabSz="863599">
              <a:spcBef>
                <a:spcPts val="0"/>
              </a:spcBef>
              <a:spcAft>
                <a:spcPts val="0"/>
              </a:spcAft>
              <a:defRPr sz="2300">
                <a:solidFill>
                  <a:schemeClr val="tx1"/>
                </a:solidFill>
                <a:latin typeface="Times New Roman"/>
                <a:ea typeface="MS PGothic"/>
              </a:defRPr>
            </a:lvl9pPr>
          </a:lstStyle>
          <a:p>
            <a:pPr>
              <a:spcBef>
                <a:spcPts val="0"/>
              </a:spcBef>
              <a:defRPr/>
            </a:pPr>
            <a:r>
              <a:rPr lang="da-DK" sz="1700" b="1" dirty="0">
                <a:latin typeface="Arial"/>
              </a:rPr>
              <a:t>Figure caption: Arial bold 17pt</a:t>
            </a:r>
            <a:endParaRPr dirty="0"/>
          </a:p>
        </p:txBody>
      </p:sp>
    </p:spTree>
  </p:cSld>
  <p:clrMapOvr>
    <a:masterClrMapping/>
  </p:clrMapOvr>
</p:sld>
</file>

<file path=ppt/theme/theme1.xml><?xml version="1.0" encoding="utf-8"?>
<a:theme xmlns:a="http://schemas.openxmlformats.org/drawingml/2006/main" name="Standarddesign">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Standarddesign">
      <a:majorFont>
        <a:latin typeface="Arial"/>
        <a:ea typeface="Arial"/>
        <a:cs typeface="Arial"/>
      </a:majorFont>
      <a:minorFont>
        <a:latin typeface="Arial"/>
        <a:ea typeface="Arial"/>
        <a:cs typeface="Arial"/>
      </a:minorFont>
    </a:fontScheme>
    <a:fmtScheme name="Kontor">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xfrm>
          <a:off x="0" y="0"/>
          <a:ext cx="1" cy="1"/>
        </a:xfrm>
        <a:prstGeom prst="rect">
          <a:avLst/>
        </a:prstGeom>
        <a:solidFill>
          <a:schemeClr val="accent1"/>
        </a:solidFill>
        <a:ln w="9525" cap="flat" cmpd="sng" algn="ctr">
          <a:solidFill>
            <a:schemeClr val="tx1"/>
          </a:solidFill>
          <a:prstDash val="solid"/>
          <a:round/>
          <a:headEnd type="none" w="med" len="med"/>
          <a:tailEnd type="none" w="med" len="med"/>
        </a:ln>
      </a:spPr>
      <a:bodyPr/>
      <a:lstStyle/>
    </a:spDef>
    <a:lnDef>
      <a:spPr bwMode="auto">
        <a:xfrm>
          <a:off x="0" y="0"/>
          <a:ext cx="1" cy="1"/>
        </a:xfrm>
        <a:prstGeom prst="rect">
          <a:avLst/>
        </a:prstGeom>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17</TotalTime>
  <Words>1050</Words>
  <Application>Microsoft Office PowerPoint</Application>
  <DocSecurity>0</DocSecurity>
  <PresentationFormat>Custom</PresentationFormat>
  <Paragraphs>14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Standarddesign</vt:lpstr>
      <vt:lpstr>Poster title: Arial bold 96pt  subtitle: Arial 60pt </vt:lpstr>
    </vt:vector>
  </TitlesOfParts>
  <Manager/>
  <Company>Københavns Universitet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subject/>
  <dc:creator>install</dc:creator>
  <cp:keywords/>
  <dc:description/>
  <cp:lastModifiedBy>Jakob Hærvig</cp:lastModifiedBy>
  <cp:revision>78</cp:revision>
  <dcterms:created xsi:type="dcterms:W3CDTF">2003-10-09T09:28:44Z</dcterms:created>
  <dcterms:modified xsi:type="dcterms:W3CDTF">2024-08-19T10:46:49Z</dcterms:modified>
  <cp:category/>
  <dc:identifier/>
  <cp:contentStatus/>
  <dc:language/>
  <cp:version/>
</cp:coreProperties>
</file>