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Work Sans"/>
      <p:regular r:id="rId10"/>
      <p:bold r:id="rId11"/>
      <p:italic r:id="rId12"/>
      <p:boldItalic r:id="rId13"/>
    </p:embeddedFont>
    <p:embeddedFont>
      <p:font typeface="Work Sans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WorkSans-bold.fntdata"/><Relationship Id="rId10" Type="http://schemas.openxmlformats.org/officeDocument/2006/relationships/font" Target="fonts/WorkSans-regular.fntdata"/><Relationship Id="rId13" Type="http://schemas.openxmlformats.org/officeDocument/2006/relationships/font" Target="fonts/WorkSans-boldItalic.fntdata"/><Relationship Id="rId12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Light-bold.fntdata"/><Relationship Id="rId14" Type="http://schemas.openxmlformats.org/officeDocument/2006/relationships/font" Target="fonts/WorkSansLight-regular.fntdata"/><Relationship Id="rId17" Type="http://schemas.openxmlformats.org/officeDocument/2006/relationships/font" Target="fonts/WorkSansLight-boldItalic.fntdata"/><Relationship Id="rId16" Type="http://schemas.openxmlformats.org/officeDocument/2006/relationships/font" Target="fonts/Work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cc8b4d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cc8b4d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https://quizizz.com/admin/quiz/672b741d9ff275d9259942c0?searchLocale=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acc8b4d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acc8b4d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b2dbd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b2dbd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07425"/>
            <a:ext cx="85206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Opsamling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" y="2671200"/>
            <a:ext cx="2254975" cy="22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Quizziz!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73800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Lad os teste hvor meget vi har lært indtil nu.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532691" y="3379021"/>
            <a:ext cx="930900" cy="70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6"/>
          </a:solidFill>
          <a:ln cap="flat" cmpd="sng" w="38100">
            <a:solidFill>
              <a:srgbClr val="F6C6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034108" y="3203664"/>
            <a:ext cx="930900" cy="70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9DAF8"/>
          </a:solidFill>
          <a:ln cap="flat" cmpd="sng" w="38100">
            <a:solidFill>
              <a:srgbClr val="4DB7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830426" y="2228235"/>
            <a:ext cx="930900" cy="701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38100">
            <a:solidFill>
              <a:srgbClr val="6FC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385207" y="2929665"/>
            <a:ext cx="1347900" cy="1139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BE2FC"/>
          </a:solidFill>
          <a:ln cap="flat" cmpd="sng" w="38100">
            <a:solidFill>
              <a:srgbClr val="C17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>
            <a:off x="902697" y="2131175"/>
            <a:ext cx="1347900" cy="1139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38100">
            <a:solidFill>
              <a:srgbClr val="F96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989550" y="2294225"/>
            <a:ext cx="117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&lt;&gt;()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632550" y="3214825"/>
            <a:ext cx="85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69275" y="2287050"/>
            <a:ext cx="85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34750" y="3445013"/>
            <a:ext cx="52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236150" y="3269663"/>
            <a:ext cx="52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92625"/>
            <a:ext cx="8948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Eksamensemner programmering 2025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1152300"/>
            <a:ext cx="73263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Alle disse emner skal ses som overskrifter da der kan være flere ting der hører ind under emnet:</a:t>
            </a:r>
            <a:endParaRPr i="1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Hovedemner: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Metoder/metodekald. parameteroverførsel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Loops. for / for each / while / do while 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/ else / switch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working with files / Scanner/printStream objekt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Arrays / multidimensional Arrays, traversing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ArrayList / vs Arrays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Klasser/objekter.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Arv. super klasse/subklasse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Interface / polymorphism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Collection sort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625"/>
            <a:ext cx="8948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Opsamlings Øvelser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1685700"/>
            <a:ext cx="73263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Terminologiøvelse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Refaktorer din gamle kode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Lav øvelser færdige som du ikke har nået - særligt hvis du syntes de 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svære!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