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86919748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86919748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5cac9d283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25cac9d283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579e4c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579e4c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685800" y="1795463"/>
            <a:ext cx="7772400" cy="82153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A4D44"/>
          </a:solidFill>
          <a:ln w="9525" cap="flat" cmpd="sng">
            <a:solidFill>
              <a:srgbClr val="EA4D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766775"/>
            <a:ext cx="7772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447800" y="2571750"/>
            <a:ext cx="70104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712787" marR="0" lvl="1" indent="-268287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165225" marR="0" lvl="2" indent="-288925" algn="l" rtl="0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□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306637" marR="0" lvl="3" indent="-350837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884487" marR="0" lvl="4" indent="-36988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341687" marR="0" lvl="5" indent="-36988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798887" marR="0" lvl="6" indent="-36988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4256087" marR="0" lvl="7" indent="-36988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713287" marR="0" lvl="8" indent="-36988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657600" marR="0" lvl="0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657600" marR="0" lvl="1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657600" marR="0" lvl="2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657600" marR="0" lvl="3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657600" marR="0" lvl="4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657600" marR="0" lvl="5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657600" marR="0" lvl="6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0" algn="r" rtl="0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36576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 b="0" i="0" u="none" strike="noStrike" cap="none"/>
          </a:p>
        </p:txBody>
      </p:sp>
      <p:pic>
        <p:nvPicPr>
          <p:cNvPr id="21" name="Google Shape;2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0400" y="83812"/>
            <a:ext cx="1005839" cy="45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71500" y="111975"/>
            <a:ext cx="8001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38738" y="4731544"/>
            <a:ext cx="1981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39750" y="830128"/>
            <a:ext cx="7823100" cy="3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320"/>
              </a:spcBef>
              <a:spcAft>
                <a:spcPts val="0"/>
              </a:spcAft>
              <a:buSzPts val="1200"/>
              <a:buChar char="❏"/>
              <a:defRPr sz="1400"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000"/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Char char="❏"/>
              <a:defRPr/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SzPts val="1400"/>
              <a:buChar char="❏"/>
              <a:defRPr/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SzPts val="1400"/>
              <a:buChar char="❏"/>
              <a:defRPr/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SzPts val="1400"/>
              <a:buChar char="❏"/>
              <a:defRPr/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SzPts val="1400"/>
              <a:buChar char="❏"/>
              <a:defRPr/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SzPts val="1400"/>
              <a:buChar char="❏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39749" y="4731550"/>
            <a:ext cx="32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/>
            </a:lvl1pPr>
            <a:lvl2pPr lvl="1" algn="ctr">
              <a:buNone/>
              <a:defRPr sz="800"/>
            </a:lvl2pPr>
            <a:lvl3pPr lvl="2" algn="ctr">
              <a:buNone/>
              <a:defRPr sz="800"/>
            </a:lvl3pPr>
            <a:lvl4pPr lvl="3" algn="ctr">
              <a:buNone/>
              <a:defRPr sz="800"/>
            </a:lvl4pPr>
            <a:lvl5pPr lvl="4" algn="ctr">
              <a:buNone/>
              <a:defRPr sz="800"/>
            </a:lvl5pPr>
            <a:lvl6pPr lvl="5" algn="ctr">
              <a:buNone/>
              <a:defRPr sz="800"/>
            </a:lvl6pPr>
            <a:lvl7pPr lvl="6" algn="ctr">
              <a:buNone/>
              <a:defRPr sz="800"/>
            </a:lvl7pPr>
            <a:lvl8pPr lvl="7" algn="ctr">
              <a:buNone/>
              <a:defRPr sz="800"/>
            </a:lvl8pPr>
            <a:lvl9pPr lvl="8" algn="ctr">
              <a:buNone/>
              <a:defRPr sz="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80010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1524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4572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9144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13716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18288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738" y="681038"/>
            <a:ext cx="8001000" cy="38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■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○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400"/>
              <a:buFont typeface="Verdana"/>
              <a:buChar char="❏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609600" y="4731544"/>
            <a:ext cx="7924800" cy="0"/>
          </a:xfrm>
          <a:prstGeom prst="straightConnector1">
            <a:avLst/>
          </a:prstGeom>
          <a:noFill/>
          <a:ln w="9525" cap="flat" cmpd="sng">
            <a:solidFill>
              <a:srgbClr val="EA4D4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11188" y="4731544"/>
            <a:ext cx="1981200" cy="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611188" y="573881"/>
            <a:ext cx="7958138" cy="82152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A4D44"/>
          </a:solidFill>
          <a:ln w="9525" cap="flat" cmpd="sng">
            <a:solidFill>
              <a:srgbClr val="EA4D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685150" y="4731544"/>
            <a:ext cx="5710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Læsning or parsing af data fra csv filer</a:t>
            </a: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750" y="4792837"/>
            <a:ext cx="548641" cy="24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>
            <a:off x="685800" y="766775"/>
            <a:ext cx="7772400" cy="10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dirty="0"/>
              <a:t>Læsning eller parsing af data fra csv filer</a:t>
            </a:r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1"/>
          </p:nvPr>
        </p:nvSpPr>
        <p:spPr>
          <a:xfrm>
            <a:off x="1066800" y="2485900"/>
            <a:ext cx="7010400" cy="12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71500" y="111975"/>
            <a:ext cx="8001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Introduktion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39750" y="830128"/>
            <a:ext cx="7823100" cy="3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20"/>
              </a:spcBef>
              <a:spcAft>
                <a:spcPts val="0"/>
              </a:spcAft>
              <a:buSzPts val="1200"/>
              <a:buChar char="❏"/>
            </a:pPr>
            <a:r>
              <a:rPr lang="da"/>
              <a:t>CSV står for "Comma-Separated Values," hvilket på dansk kan oversættes til "komma-separerede værdier." 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/>
              <a:t>En CSV-fil er et almindeligt filformat, der bruges til at repræsentere strukturerede data i tekstform. </a:t>
            </a:r>
            <a:endParaRPr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/>
              <a:t>CSV-filer er meget udbredt inden for databehandling, da de er lette at læse og skrive for både mennesker og computerprogrammer.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39749" y="4731550"/>
            <a:ext cx="32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571500" y="111975"/>
            <a:ext cx="8001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Parsing af csv filer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539750" y="830126"/>
            <a:ext cx="78231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20"/>
              </a:spcBef>
              <a:spcAft>
                <a:spcPts val="0"/>
              </a:spcAft>
              <a:buSzPts val="1200"/>
              <a:buChar char="❏"/>
            </a:pPr>
            <a:r>
              <a:rPr lang="da"/>
              <a:t>En csv filer består af linjer hvor hver linje repræsenterer et objekt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539749" y="4731550"/>
            <a:ext cx="32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3</a:t>
            </a:fld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737725" y="19215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Navn, Alder, By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Alice, 25, New York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Bob, 30, Los Angeles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Charlie, 22, Chicago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David, 28, San Francisco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Eva, 35, Miami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4674650" y="19252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public class Person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    private String name;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    private int age;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    private String city;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2654475" y="2296125"/>
            <a:ext cx="1820100" cy="8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63450" y="1457125"/>
            <a:ext cx="1082400" cy="452400"/>
          </a:xfrm>
          <a:prstGeom prst="wedgeRectCallout">
            <a:avLst>
              <a:gd name="adj1" fmla="val 29476"/>
              <a:gd name="adj2" fmla="val 505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Verdana"/>
                <a:ea typeface="Verdana"/>
                <a:cs typeface="Verdana"/>
                <a:sym typeface="Verdana"/>
              </a:rPr>
              <a:t>csv fil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737475" y="1457125"/>
            <a:ext cx="1082400" cy="452400"/>
          </a:xfrm>
          <a:prstGeom prst="wedgeRectCallout">
            <a:avLst>
              <a:gd name="adj1" fmla="val 29476"/>
              <a:gd name="adj2" fmla="val 505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Verdana"/>
                <a:ea typeface="Verdana"/>
                <a:cs typeface="Verdana"/>
                <a:sym typeface="Verdana"/>
              </a:rPr>
              <a:t>Klasse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71500" y="111975"/>
            <a:ext cx="8001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FileHandler</a:t>
            </a: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539750" y="830125"/>
            <a:ext cx="43071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320"/>
              </a:spcBef>
              <a:spcAft>
                <a:spcPts val="0"/>
              </a:spcAft>
              <a:buSzPts val="1200"/>
              <a:buChar char="❏"/>
            </a:pPr>
            <a:r>
              <a:rPr lang="da" dirty="0"/>
              <a:t>Vi vil gerne separere håndtering af persistens fra den øvrige kode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 dirty="0"/>
              <a:t>Herved overholder vi Single Responsability Principle og vi kan genbruge koden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 dirty="0"/>
              <a:t>Vi indfører derfor en FileHandler klasse, der netop har til formål at persistere domæne objekter til en .csv fil (udskrivning og indlæsning)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 dirty="0"/>
              <a:t>Klassen placeres typisk i en datasource pakke </a:t>
            </a:r>
            <a:endParaRPr dirty="0"/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Char char="❏"/>
            </a:pPr>
            <a:r>
              <a:rPr lang="da" dirty="0"/>
              <a:t>Vi kan senere skifte implementeringen ud med f.eks. en database uden at resten af programmet skal ændres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539749" y="4731550"/>
            <a:ext cx="32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4</a:t>
            </a:fld>
            <a:endParaRPr/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650" y="1299348"/>
            <a:ext cx="1655925" cy="127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8"/>
          <p:cNvCxnSpPr/>
          <p:nvPr/>
        </p:nvCxnSpPr>
        <p:spPr>
          <a:xfrm flipH="1">
            <a:off x="6598350" y="1399625"/>
            <a:ext cx="751500" cy="5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8"/>
          <p:cNvSpPr txBox="1"/>
          <p:nvPr/>
        </p:nvSpPr>
        <p:spPr>
          <a:xfrm>
            <a:off x="7308450" y="1247150"/>
            <a:ext cx="111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200">
                <a:latin typeface="Verdana"/>
                <a:ea typeface="Verdana"/>
                <a:cs typeface="Verdana"/>
                <a:sym typeface="Verdana"/>
              </a:rPr>
              <a:t>FileHandler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Macintosh PowerPoint</Application>
  <PresentationFormat>Skærmshow 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Consolas</vt:lpstr>
      <vt:lpstr>Verdana</vt:lpstr>
      <vt:lpstr>Profile</vt:lpstr>
      <vt:lpstr>Læsning eller parsing af data fra csv filer</vt:lpstr>
      <vt:lpstr>Introduktion</vt:lpstr>
      <vt:lpstr>Parsing af csv filer</vt:lpstr>
      <vt:lpstr>FileHandler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Læsning or parsing af data fra csv filer</dc:title>
  <cp:lastModifiedBy>Signe Ellegård Borch</cp:lastModifiedBy>
  <cp:revision>2</cp:revision>
  <dcterms:modified xsi:type="dcterms:W3CDTF">2024-04-04T21:11:38Z</dcterms:modified>
</cp:coreProperties>
</file>