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57" r:id="rId6"/>
    <p:sldId id="259" r:id="rId7"/>
    <p:sldId id="261" r:id="rId8"/>
    <p:sldId id="262" r:id="rId9"/>
    <p:sldId id="268" r:id="rId10"/>
    <p:sldId id="263" r:id="rId11"/>
    <p:sldId id="264" r:id="rId12"/>
    <p:sldId id="269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8D9606-33BD-44C1-B837-1EBADDF9C74A}" v="1" dt="2024-09-20T07:40:15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Agergaard" userId="46145e54-20e0-4f1b-9567-b550397141da" providerId="ADAL" clId="{B400FA7D-F8CA-4020-ACD6-BA30D0D27F41}"/>
    <pc:docChg chg="undo custSel addSld delSld modSld">
      <pc:chgData name="Patrick Agergaard" userId="46145e54-20e0-4f1b-9567-b550397141da" providerId="ADAL" clId="{B400FA7D-F8CA-4020-ACD6-BA30D0D27F41}" dt="2023-10-17T07:07:17.435" v="1350" actId="1076"/>
      <pc:docMkLst>
        <pc:docMk/>
      </pc:docMkLst>
      <pc:sldChg chg="addSp delSp modSp new mod setBg addAnim delAnim setClrOvrMap">
        <pc:chgData name="Patrick Agergaard" userId="46145e54-20e0-4f1b-9567-b550397141da" providerId="ADAL" clId="{B400FA7D-F8CA-4020-ACD6-BA30D0D27F41}" dt="2023-10-17T06:51:17.380" v="1077"/>
        <pc:sldMkLst>
          <pc:docMk/>
          <pc:sldMk cId="4209290442" sldId="256"/>
        </pc:sldMkLst>
        <pc:spChg chg="mod">
          <ac:chgData name="Patrick Agergaard" userId="46145e54-20e0-4f1b-9567-b550397141da" providerId="ADAL" clId="{B400FA7D-F8CA-4020-ACD6-BA30D0D27F41}" dt="2023-10-17T06:51:17.378" v="1075" actId="26606"/>
          <ac:spMkLst>
            <pc:docMk/>
            <pc:sldMk cId="4209290442" sldId="256"/>
            <ac:spMk id="2" creationId="{B47D1A4E-EF08-E90E-05AB-06C94B80E6BC}"/>
          </ac:spMkLst>
        </pc:spChg>
        <pc:spChg chg="mod">
          <ac:chgData name="Patrick Agergaard" userId="46145e54-20e0-4f1b-9567-b550397141da" providerId="ADAL" clId="{B400FA7D-F8CA-4020-ACD6-BA30D0D27F41}" dt="2023-10-17T06:51:17.378" v="1075" actId="26606"/>
          <ac:spMkLst>
            <pc:docMk/>
            <pc:sldMk cId="4209290442" sldId="256"/>
            <ac:spMk id="3" creationId="{F004FAF4-0325-7F14-CCD7-D77020AEAB62}"/>
          </ac:spMkLst>
        </pc:spChg>
        <pc:spChg chg="add del">
          <ac:chgData name="Patrick Agergaard" userId="46145e54-20e0-4f1b-9567-b550397141da" providerId="ADAL" clId="{B400FA7D-F8CA-4020-ACD6-BA30D0D27F41}" dt="2023-10-17T06:51:10.205" v="1070" actId="26606"/>
          <ac:spMkLst>
            <pc:docMk/>
            <pc:sldMk cId="4209290442" sldId="256"/>
            <ac:spMk id="9" creationId="{71B2258F-86CA-4D4D-8270-BC05FCDEBFB3}"/>
          </ac:spMkLst>
        </pc:spChg>
        <pc:spChg chg="add del">
          <ac:chgData name="Patrick Agergaard" userId="46145e54-20e0-4f1b-9567-b550397141da" providerId="ADAL" clId="{B400FA7D-F8CA-4020-ACD6-BA30D0D27F41}" dt="2023-10-17T06:51:17.364" v="1074" actId="26606"/>
          <ac:spMkLst>
            <pc:docMk/>
            <pc:sldMk cId="4209290442" sldId="256"/>
            <ac:spMk id="11" creationId="{AB58EF07-17C2-48CF-ABB0-EEF1F17CB8F0}"/>
          </ac:spMkLst>
        </pc:spChg>
        <pc:spChg chg="add del">
          <ac:chgData name="Patrick Agergaard" userId="46145e54-20e0-4f1b-9567-b550397141da" providerId="ADAL" clId="{B400FA7D-F8CA-4020-ACD6-BA30D0D27F41}" dt="2023-10-17T06:51:17.364" v="1074" actId="26606"/>
          <ac:spMkLst>
            <pc:docMk/>
            <pc:sldMk cId="4209290442" sldId="256"/>
            <ac:spMk id="12" creationId="{0671A8AE-40A1-4631-A6B8-581AFF065482}"/>
          </ac:spMkLst>
        </pc:spChg>
        <pc:spChg chg="add del">
          <ac:chgData name="Patrick Agergaard" userId="46145e54-20e0-4f1b-9567-b550397141da" providerId="ADAL" clId="{B400FA7D-F8CA-4020-ACD6-BA30D0D27F41}" dt="2023-10-17T06:51:17.364" v="1074" actId="26606"/>
          <ac:spMkLst>
            <pc:docMk/>
            <pc:sldMk cId="4209290442" sldId="256"/>
            <ac:spMk id="13" creationId="{AF2F604E-43BE-4DC3-B983-E071523364F8}"/>
          </ac:spMkLst>
        </pc:spChg>
        <pc:spChg chg="add del">
          <ac:chgData name="Patrick Agergaard" userId="46145e54-20e0-4f1b-9567-b550397141da" providerId="ADAL" clId="{B400FA7D-F8CA-4020-ACD6-BA30D0D27F41}" dt="2023-10-17T06:51:17.364" v="1074" actId="26606"/>
          <ac:spMkLst>
            <pc:docMk/>
            <pc:sldMk cId="4209290442" sldId="256"/>
            <ac:spMk id="15" creationId="{08C9B587-E65E-4B52-B37C-ABEBB6E87928}"/>
          </ac:spMkLst>
        </pc:spChg>
        <pc:spChg chg="add">
          <ac:chgData name="Patrick Agergaard" userId="46145e54-20e0-4f1b-9567-b550397141da" providerId="ADAL" clId="{B400FA7D-F8CA-4020-ACD6-BA30D0D27F41}" dt="2023-10-17T06:51:17.378" v="1075" actId="26606"/>
          <ac:spMkLst>
            <pc:docMk/>
            <pc:sldMk cId="4209290442" sldId="256"/>
            <ac:spMk id="17" creationId="{71B2258F-86CA-4D4D-8270-BC05FCDEBFB3}"/>
          </ac:spMkLst>
        </pc:spChg>
        <pc:picChg chg="add del">
          <ac:chgData name="Patrick Agergaard" userId="46145e54-20e0-4f1b-9567-b550397141da" providerId="ADAL" clId="{B400FA7D-F8CA-4020-ACD6-BA30D0D27F41}" dt="2023-10-17T06:51:10.205" v="1070" actId="26606"/>
          <ac:picMkLst>
            <pc:docMk/>
            <pc:sldMk cId="4209290442" sldId="256"/>
            <ac:picMk id="5" creationId="{5C37B04F-8CBE-E741-5975-AF559C8B2FE2}"/>
          </ac:picMkLst>
        </pc:picChg>
        <pc:picChg chg="add del">
          <ac:chgData name="Patrick Agergaard" userId="46145e54-20e0-4f1b-9567-b550397141da" providerId="ADAL" clId="{B400FA7D-F8CA-4020-ACD6-BA30D0D27F41}" dt="2023-10-17T06:51:17.364" v="1074" actId="26606"/>
          <ac:picMkLst>
            <pc:docMk/>
            <pc:sldMk cId="4209290442" sldId="256"/>
            <ac:picMk id="14" creationId="{4DB059BD-6A5A-BFC4-2731-87996B018AF9}"/>
          </ac:picMkLst>
        </pc:picChg>
        <pc:picChg chg="add">
          <ac:chgData name="Patrick Agergaard" userId="46145e54-20e0-4f1b-9567-b550397141da" providerId="ADAL" clId="{B400FA7D-F8CA-4020-ACD6-BA30D0D27F41}" dt="2023-10-17T06:51:17.378" v="1075" actId="26606"/>
          <ac:picMkLst>
            <pc:docMk/>
            <pc:sldMk cId="4209290442" sldId="256"/>
            <ac:picMk id="18" creationId="{5C37B04F-8CBE-E741-5975-AF559C8B2FE2}"/>
          </ac:picMkLst>
        </pc:picChg>
      </pc:sldChg>
      <pc:sldChg chg="addSp delSp modSp new mod setBg">
        <pc:chgData name="Patrick Agergaard" userId="46145e54-20e0-4f1b-9567-b550397141da" providerId="ADAL" clId="{B400FA7D-F8CA-4020-ACD6-BA30D0D27F41}" dt="2023-10-17T06:52:54.595" v="1132" actId="27636"/>
        <pc:sldMkLst>
          <pc:docMk/>
          <pc:sldMk cId="1655219746" sldId="257"/>
        </pc:sldMkLst>
        <pc:spChg chg="mod">
          <ac:chgData name="Patrick Agergaard" userId="46145e54-20e0-4f1b-9567-b550397141da" providerId="ADAL" clId="{B400FA7D-F8CA-4020-ACD6-BA30D0D27F41}" dt="2023-10-17T06:52:54.595" v="1132" actId="27636"/>
          <ac:spMkLst>
            <pc:docMk/>
            <pc:sldMk cId="1655219746" sldId="257"/>
            <ac:spMk id="2" creationId="{1A91F457-216B-4F67-7F74-BDBBFA840B22}"/>
          </ac:spMkLst>
        </pc:spChg>
        <pc:spChg chg="del">
          <ac:chgData name="Patrick Agergaard" userId="46145e54-20e0-4f1b-9567-b550397141da" providerId="ADAL" clId="{B400FA7D-F8CA-4020-ACD6-BA30D0D27F41}" dt="2023-10-17T06:39:39.766" v="910" actId="478"/>
          <ac:spMkLst>
            <pc:docMk/>
            <pc:sldMk cId="1655219746" sldId="257"/>
            <ac:spMk id="3" creationId="{9245C6DF-DB0C-5803-1B30-B351B8074524}"/>
          </ac:spMkLst>
        </pc:spChg>
        <pc:spChg chg="add">
          <ac:chgData name="Patrick Agergaard" userId="46145e54-20e0-4f1b-9567-b550397141da" providerId="ADAL" clId="{B400FA7D-F8CA-4020-ACD6-BA30D0D27F41}" dt="2023-10-17T06:52:54.569" v="1131" actId="26606"/>
          <ac:spMkLst>
            <pc:docMk/>
            <pc:sldMk cId="1655219746" sldId="257"/>
            <ac:spMk id="10" creationId="{A8384FB5-9ADC-4DDC-881B-597D56F5B15D}"/>
          </ac:spMkLst>
        </pc:spChg>
        <pc:spChg chg="add">
          <ac:chgData name="Patrick Agergaard" userId="46145e54-20e0-4f1b-9567-b550397141da" providerId="ADAL" clId="{B400FA7D-F8CA-4020-ACD6-BA30D0D27F41}" dt="2023-10-17T06:52:54.569" v="1131" actId="26606"/>
          <ac:spMkLst>
            <pc:docMk/>
            <pc:sldMk cId="1655219746" sldId="257"/>
            <ac:spMk id="12" creationId="{1199E1B1-A8C0-4FE8-A5A8-1CB41D69F857}"/>
          </ac:spMkLst>
        </pc:spChg>
        <pc:spChg chg="add">
          <ac:chgData name="Patrick Agergaard" userId="46145e54-20e0-4f1b-9567-b550397141da" providerId="ADAL" clId="{B400FA7D-F8CA-4020-ACD6-BA30D0D27F41}" dt="2023-10-17T06:52:54.569" v="1131" actId="26606"/>
          <ac:spMkLst>
            <pc:docMk/>
            <pc:sldMk cId="1655219746" sldId="257"/>
            <ac:spMk id="14" creationId="{84A8DE83-DE75-4B41-9DB4-A7EC0B0DEC0B}"/>
          </ac:spMkLst>
        </pc:spChg>
        <pc:spChg chg="add">
          <ac:chgData name="Patrick Agergaard" userId="46145e54-20e0-4f1b-9567-b550397141da" providerId="ADAL" clId="{B400FA7D-F8CA-4020-ACD6-BA30D0D27F41}" dt="2023-10-17T06:52:54.569" v="1131" actId="26606"/>
          <ac:spMkLst>
            <pc:docMk/>
            <pc:sldMk cId="1655219746" sldId="257"/>
            <ac:spMk id="16" creationId="{A7009A0A-BEF5-4EAC-AF15-E4F9F002E239}"/>
          </ac:spMkLst>
        </pc:spChg>
        <pc:picChg chg="add mod">
          <ac:chgData name="Patrick Agergaard" userId="46145e54-20e0-4f1b-9567-b550397141da" providerId="ADAL" clId="{B400FA7D-F8CA-4020-ACD6-BA30D0D27F41}" dt="2023-10-17T06:52:54.569" v="1131" actId="26606"/>
          <ac:picMkLst>
            <pc:docMk/>
            <pc:sldMk cId="1655219746" sldId="257"/>
            <ac:picMk id="5" creationId="{DA470E38-D599-B60D-4C8C-E235077162F9}"/>
          </ac:picMkLst>
        </pc:picChg>
      </pc:sldChg>
      <pc:sldChg chg="addSp delSp modSp new del mod">
        <pc:chgData name="Patrick Agergaard" userId="46145e54-20e0-4f1b-9567-b550397141da" providerId="ADAL" clId="{B400FA7D-F8CA-4020-ACD6-BA30D0D27F41}" dt="2023-10-17T06:40:13.688" v="912" actId="47"/>
        <pc:sldMkLst>
          <pc:docMk/>
          <pc:sldMk cId="2990926621" sldId="258"/>
        </pc:sldMkLst>
        <pc:spChg chg="mod">
          <ac:chgData name="Patrick Agergaard" userId="46145e54-20e0-4f1b-9567-b550397141da" providerId="ADAL" clId="{B400FA7D-F8CA-4020-ACD6-BA30D0D27F41}" dt="2023-10-17T05:39:22.693" v="38" actId="20577"/>
          <ac:spMkLst>
            <pc:docMk/>
            <pc:sldMk cId="2990926621" sldId="258"/>
            <ac:spMk id="2" creationId="{D9A16BFC-C28E-BF43-D737-476D7BC7C31F}"/>
          </ac:spMkLst>
        </pc:spChg>
        <pc:spChg chg="add del">
          <ac:chgData name="Patrick Agergaard" userId="46145e54-20e0-4f1b-9567-b550397141da" providerId="ADAL" clId="{B400FA7D-F8CA-4020-ACD6-BA30D0D27F41}" dt="2023-10-17T05:39:19.833" v="35" actId="22"/>
          <ac:spMkLst>
            <pc:docMk/>
            <pc:sldMk cId="2990926621" sldId="258"/>
            <ac:spMk id="3" creationId="{007B264C-1309-1BD7-755A-05737DEB97F0}"/>
          </ac:spMkLst>
        </pc:spChg>
        <pc:picChg chg="add del mod ord">
          <ac:chgData name="Patrick Agergaard" userId="46145e54-20e0-4f1b-9567-b550397141da" providerId="ADAL" clId="{B400FA7D-F8CA-4020-ACD6-BA30D0D27F41}" dt="2023-10-17T05:38:57.498" v="34" actId="22"/>
          <ac:picMkLst>
            <pc:docMk/>
            <pc:sldMk cId="2990926621" sldId="258"/>
            <ac:picMk id="5" creationId="{ABD0619D-05F9-C9E1-6F8F-1AA23DE59FDF}"/>
          </ac:picMkLst>
        </pc:picChg>
        <pc:picChg chg="add mod ord">
          <ac:chgData name="Patrick Agergaard" userId="46145e54-20e0-4f1b-9567-b550397141da" providerId="ADAL" clId="{B400FA7D-F8CA-4020-ACD6-BA30D0D27F41}" dt="2023-10-17T05:39:19.833" v="35" actId="22"/>
          <ac:picMkLst>
            <pc:docMk/>
            <pc:sldMk cId="2990926621" sldId="258"/>
            <ac:picMk id="7" creationId="{F76939F3-47BE-C556-AF32-788796D3B100}"/>
          </ac:picMkLst>
        </pc:picChg>
      </pc:sldChg>
      <pc:sldChg chg="addSp delSp modSp new mod">
        <pc:chgData name="Patrick Agergaard" userId="46145e54-20e0-4f1b-9567-b550397141da" providerId="ADAL" clId="{B400FA7D-F8CA-4020-ACD6-BA30D0D27F41}" dt="2023-10-17T06:53:12.384" v="1137" actId="20577"/>
        <pc:sldMkLst>
          <pc:docMk/>
          <pc:sldMk cId="2367999501" sldId="259"/>
        </pc:sldMkLst>
        <pc:spChg chg="mod">
          <ac:chgData name="Patrick Agergaard" userId="46145e54-20e0-4f1b-9567-b550397141da" providerId="ADAL" clId="{B400FA7D-F8CA-4020-ACD6-BA30D0D27F41}" dt="2023-10-17T06:53:12.384" v="1137" actId="20577"/>
          <ac:spMkLst>
            <pc:docMk/>
            <pc:sldMk cId="2367999501" sldId="259"/>
            <ac:spMk id="2" creationId="{3E3745D7-0555-AFE8-B9DD-1F331760315F}"/>
          </ac:spMkLst>
        </pc:spChg>
        <pc:spChg chg="del">
          <ac:chgData name="Patrick Agergaard" userId="46145e54-20e0-4f1b-9567-b550397141da" providerId="ADAL" clId="{B400FA7D-F8CA-4020-ACD6-BA30D0D27F41}" dt="2023-10-17T05:40:21.616" v="40" actId="22"/>
          <ac:spMkLst>
            <pc:docMk/>
            <pc:sldMk cId="2367999501" sldId="259"/>
            <ac:spMk id="3" creationId="{8C8E74E2-9F01-4D4B-D88B-489899747BF9}"/>
          </ac:spMkLst>
        </pc:spChg>
        <pc:spChg chg="add mod">
          <ac:chgData name="Patrick Agergaard" userId="46145e54-20e0-4f1b-9567-b550397141da" providerId="ADAL" clId="{B400FA7D-F8CA-4020-ACD6-BA30D0D27F41}" dt="2023-10-17T06:44:18.854" v="979" actId="20577"/>
          <ac:spMkLst>
            <pc:docMk/>
            <pc:sldMk cId="2367999501" sldId="259"/>
            <ac:spMk id="10" creationId="{0D42F838-0C29-D7C0-3724-44B1F15A976B}"/>
          </ac:spMkLst>
        </pc:spChg>
        <pc:spChg chg="add mod">
          <ac:chgData name="Patrick Agergaard" userId="46145e54-20e0-4f1b-9567-b550397141da" providerId="ADAL" clId="{B400FA7D-F8CA-4020-ACD6-BA30D0D27F41}" dt="2023-10-17T06:42:34.479" v="940" actId="1076"/>
          <ac:spMkLst>
            <pc:docMk/>
            <pc:sldMk cId="2367999501" sldId="259"/>
            <ac:spMk id="12" creationId="{4F10BE77-6DF0-8911-1315-5BE341F93A9F}"/>
          </ac:spMkLst>
        </pc:spChg>
        <pc:spChg chg="add mod">
          <ac:chgData name="Patrick Agergaard" userId="46145e54-20e0-4f1b-9567-b550397141da" providerId="ADAL" clId="{B400FA7D-F8CA-4020-ACD6-BA30D0D27F41}" dt="2023-10-17T06:42:34.479" v="940" actId="1076"/>
          <ac:spMkLst>
            <pc:docMk/>
            <pc:sldMk cId="2367999501" sldId="259"/>
            <ac:spMk id="18" creationId="{ADE12CD1-7987-BFE3-1885-3D2053326EEF}"/>
          </ac:spMkLst>
        </pc:spChg>
        <pc:spChg chg="add mod">
          <ac:chgData name="Patrick Agergaard" userId="46145e54-20e0-4f1b-9567-b550397141da" providerId="ADAL" clId="{B400FA7D-F8CA-4020-ACD6-BA30D0D27F41}" dt="2023-10-17T06:42:34.479" v="940" actId="1076"/>
          <ac:spMkLst>
            <pc:docMk/>
            <pc:sldMk cId="2367999501" sldId="259"/>
            <ac:spMk id="23" creationId="{D5A1DB89-D5AC-8D99-DD5F-0F1EE19B02D5}"/>
          </ac:spMkLst>
        </pc:spChg>
        <pc:spChg chg="add mod">
          <ac:chgData name="Patrick Agergaard" userId="46145e54-20e0-4f1b-9567-b550397141da" providerId="ADAL" clId="{B400FA7D-F8CA-4020-ACD6-BA30D0D27F41}" dt="2023-10-17T06:43:49.987" v="951" actId="1076"/>
          <ac:spMkLst>
            <pc:docMk/>
            <pc:sldMk cId="2367999501" sldId="259"/>
            <ac:spMk id="29" creationId="{D070F326-EFE6-776B-2FF6-EA3D975B7909}"/>
          </ac:spMkLst>
        </pc:spChg>
        <pc:picChg chg="add mod ord">
          <ac:chgData name="Patrick Agergaard" userId="46145e54-20e0-4f1b-9567-b550397141da" providerId="ADAL" clId="{B400FA7D-F8CA-4020-ACD6-BA30D0D27F41}" dt="2023-10-17T06:42:34.479" v="940" actId="1076"/>
          <ac:picMkLst>
            <pc:docMk/>
            <pc:sldMk cId="2367999501" sldId="259"/>
            <ac:picMk id="5" creationId="{15F4E4A9-2A7E-30B8-8C42-6C19A3DF6810}"/>
          </ac:picMkLst>
        </pc:picChg>
        <pc:picChg chg="add mod">
          <ac:chgData name="Patrick Agergaard" userId="46145e54-20e0-4f1b-9567-b550397141da" providerId="ADAL" clId="{B400FA7D-F8CA-4020-ACD6-BA30D0D27F41}" dt="2023-10-17T06:42:34.479" v="940" actId="1076"/>
          <ac:picMkLst>
            <pc:docMk/>
            <pc:sldMk cId="2367999501" sldId="259"/>
            <ac:picMk id="21" creationId="{DC20B06C-FF82-AECC-5408-840EBB9B6BE0}"/>
          </ac:picMkLst>
        </pc:picChg>
        <pc:cxnChg chg="add mod">
          <ac:chgData name="Patrick Agergaard" userId="46145e54-20e0-4f1b-9567-b550397141da" providerId="ADAL" clId="{B400FA7D-F8CA-4020-ACD6-BA30D0D27F41}" dt="2023-10-17T06:42:34.479" v="940" actId="1076"/>
          <ac:cxnSpMkLst>
            <pc:docMk/>
            <pc:sldMk cId="2367999501" sldId="259"/>
            <ac:cxnSpMk id="7" creationId="{1E26B281-E88F-8A48-217F-9A3BAE130EA8}"/>
          </ac:cxnSpMkLst>
        </pc:cxnChg>
        <pc:cxnChg chg="add mod">
          <ac:chgData name="Patrick Agergaard" userId="46145e54-20e0-4f1b-9567-b550397141da" providerId="ADAL" clId="{B400FA7D-F8CA-4020-ACD6-BA30D0D27F41}" dt="2023-10-17T06:42:34.479" v="940" actId="1076"/>
          <ac:cxnSpMkLst>
            <pc:docMk/>
            <pc:sldMk cId="2367999501" sldId="259"/>
            <ac:cxnSpMk id="11" creationId="{FA20183E-1E15-33EB-6276-82710358ADE5}"/>
          </ac:cxnSpMkLst>
        </pc:cxnChg>
        <pc:cxnChg chg="add mod">
          <ac:chgData name="Patrick Agergaard" userId="46145e54-20e0-4f1b-9567-b550397141da" providerId="ADAL" clId="{B400FA7D-F8CA-4020-ACD6-BA30D0D27F41}" dt="2023-10-17T06:42:34.479" v="940" actId="1076"/>
          <ac:cxnSpMkLst>
            <pc:docMk/>
            <pc:sldMk cId="2367999501" sldId="259"/>
            <ac:cxnSpMk id="17" creationId="{693548AC-2E71-4780-D3ED-DCF7BB36E558}"/>
          </ac:cxnSpMkLst>
        </pc:cxnChg>
        <pc:cxnChg chg="add mod">
          <ac:chgData name="Patrick Agergaard" userId="46145e54-20e0-4f1b-9567-b550397141da" providerId="ADAL" clId="{B400FA7D-F8CA-4020-ACD6-BA30D0D27F41}" dt="2023-10-17T06:42:34.479" v="940" actId="1076"/>
          <ac:cxnSpMkLst>
            <pc:docMk/>
            <pc:sldMk cId="2367999501" sldId="259"/>
            <ac:cxnSpMk id="22" creationId="{24A95406-22BF-CF5F-6897-B7F060EEBE45}"/>
          </ac:cxnSpMkLst>
        </pc:cxnChg>
      </pc:sldChg>
      <pc:sldChg chg="addSp delSp modSp new del mod setBg">
        <pc:chgData name="Patrick Agergaard" userId="46145e54-20e0-4f1b-9567-b550397141da" providerId="ADAL" clId="{B400FA7D-F8CA-4020-ACD6-BA30D0D27F41}" dt="2023-10-17T07:05:19.748" v="1309" actId="47"/>
        <pc:sldMkLst>
          <pc:docMk/>
          <pc:sldMk cId="1161660871" sldId="260"/>
        </pc:sldMkLst>
        <pc:spChg chg="mod">
          <ac:chgData name="Patrick Agergaard" userId="46145e54-20e0-4f1b-9567-b550397141da" providerId="ADAL" clId="{B400FA7D-F8CA-4020-ACD6-BA30D0D27F41}" dt="2023-10-17T07:05:08.541" v="1308" actId="20577"/>
          <ac:spMkLst>
            <pc:docMk/>
            <pc:sldMk cId="1161660871" sldId="260"/>
            <ac:spMk id="2" creationId="{1414DCDA-7366-1730-FDBF-634464D4FBE3}"/>
          </ac:spMkLst>
        </pc:spChg>
        <pc:spChg chg="del">
          <ac:chgData name="Patrick Agergaard" userId="46145e54-20e0-4f1b-9567-b550397141da" providerId="ADAL" clId="{B400FA7D-F8CA-4020-ACD6-BA30D0D27F41}" dt="2023-10-17T05:41:23.306" v="45" actId="22"/>
          <ac:spMkLst>
            <pc:docMk/>
            <pc:sldMk cId="1161660871" sldId="260"/>
            <ac:spMk id="3" creationId="{1EB20100-D6B5-9AC5-678B-70E484134D25}"/>
          </ac:spMkLst>
        </pc:spChg>
        <pc:spChg chg="add">
          <ac:chgData name="Patrick Agergaard" userId="46145e54-20e0-4f1b-9567-b550397141da" providerId="ADAL" clId="{B400FA7D-F8CA-4020-ACD6-BA30D0D27F41}" dt="2023-10-17T06:53:26.072" v="1138" actId="26606"/>
          <ac:spMkLst>
            <pc:docMk/>
            <pc:sldMk cId="1161660871" sldId="260"/>
            <ac:spMk id="10" creationId="{A8384FB5-9ADC-4DDC-881B-597D56F5B15D}"/>
          </ac:spMkLst>
        </pc:spChg>
        <pc:spChg chg="add">
          <ac:chgData name="Patrick Agergaard" userId="46145e54-20e0-4f1b-9567-b550397141da" providerId="ADAL" clId="{B400FA7D-F8CA-4020-ACD6-BA30D0D27F41}" dt="2023-10-17T06:53:26.072" v="1138" actId="26606"/>
          <ac:spMkLst>
            <pc:docMk/>
            <pc:sldMk cId="1161660871" sldId="260"/>
            <ac:spMk id="12" creationId="{1199E1B1-A8C0-4FE8-A5A8-1CB41D69F857}"/>
          </ac:spMkLst>
        </pc:spChg>
        <pc:spChg chg="add">
          <ac:chgData name="Patrick Agergaard" userId="46145e54-20e0-4f1b-9567-b550397141da" providerId="ADAL" clId="{B400FA7D-F8CA-4020-ACD6-BA30D0D27F41}" dt="2023-10-17T06:53:26.072" v="1138" actId="26606"/>
          <ac:spMkLst>
            <pc:docMk/>
            <pc:sldMk cId="1161660871" sldId="260"/>
            <ac:spMk id="14" creationId="{84A8DE83-DE75-4B41-9DB4-A7EC0B0DEC0B}"/>
          </ac:spMkLst>
        </pc:spChg>
        <pc:spChg chg="add">
          <ac:chgData name="Patrick Agergaard" userId="46145e54-20e0-4f1b-9567-b550397141da" providerId="ADAL" clId="{B400FA7D-F8CA-4020-ACD6-BA30D0D27F41}" dt="2023-10-17T06:53:26.072" v="1138" actId="26606"/>
          <ac:spMkLst>
            <pc:docMk/>
            <pc:sldMk cId="1161660871" sldId="260"/>
            <ac:spMk id="16" creationId="{A7009A0A-BEF5-4EAC-AF15-E4F9F002E239}"/>
          </ac:spMkLst>
        </pc:spChg>
        <pc:picChg chg="add mod ord">
          <ac:chgData name="Patrick Agergaard" userId="46145e54-20e0-4f1b-9567-b550397141da" providerId="ADAL" clId="{B400FA7D-F8CA-4020-ACD6-BA30D0D27F41}" dt="2023-10-17T06:53:26.072" v="1138" actId="26606"/>
          <ac:picMkLst>
            <pc:docMk/>
            <pc:sldMk cId="1161660871" sldId="260"/>
            <ac:picMk id="5" creationId="{13D52508-A29D-6EB2-F0E0-805A35D51754}"/>
          </ac:picMkLst>
        </pc:picChg>
      </pc:sldChg>
      <pc:sldChg chg="addSp delSp modSp new mod">
        <pc:chgData name="Patrick Agergaard" userId="46145e54-20e0-4f1b-9567-b550397141da" providerId="ADAL" clId="{B400FA7D-F8CA-4020-ACD6-BA30D0D27F41}" dt="2023-10-17T07:06:46.241" v="1346" actId="20577"/>
        <pc:sldMkLst>
          <pc:docMk/>
          <pc:sldMk cId="4230680839" sldId="261"/>
        </pc:sldMkLst>
        <pc:spChg chg="mod">
          <ac:chgData name="Patrick Agergaard" userId="46145e54-20e0-4f1b-9567-b550397141da" providerId="ADAL" clId="{B400FA7D-F8CA-4020-ACD6-BA30D0D27F41}" dt="2023-10-17T07:06:46.241" v="1346" actId="20577"/>
          <ac:spMkLst>
            <pc:docMk/>
            <pc:sldMk cId="4230680839" sldId="261"/>
            <ac:spMk id="2" creationId="{60999364-99CB-D0F1-13C1-19F988AEB615}"/>
          </ac:spMkLst>
        </pc:spChg>
        <pc:spChg chg="del">
          <ac:chgData name="Patrick Agergaard" userId="46145e54-20e0-4f1b-9567-b550397141da" providerId="ADAL" clId="{B400FA7D-F8CA-4020-ACD6-BA30D0D27F41}" dt="2023-10-17T05:50:44.911" v="154" actId="22"/>
          <ac:spMkLst>
            <pc:docMk/>
            <pc:sldMk cId="4230680839" sldId="261"/>
            <ac:spMk id="3" creationId="{87595865-84EC-EEF5-4ED8-E6BFFBEF9493}"/>
          </ac:spMkLst>
        </pc:spChg>
        <pc:spChg chg="add mod">
          <ac:chgData name="Patrick Agergaard" userId="46145e54-20e0-4f1b-9567-b550397141da" providerId="ADAL" clId="{B400FA7D-F8CA-4020-ACD6-BA30D0D27F41}" dt="2023-10-17T07:06:42.941" v="1344" actId="1076"/>
          <ac:spMkLst>
            <pc:docMk/>
            <pc:sldMk cId="4230680839" sldId="261"/>
            <ac:spMk id="6" creationId="{F208E7A6-E861-5ADD-36A5-EA2EC33F0625}"/>
          </ac:spMkLst>
        </pc:spChg>
        <pc:picChg chg="add mod ord">
          <ac:chgData name="Patrick Agergaard" userId="46145e54-20e0-4f1b-9567-b550397141da" providerId="ADAL" clId="{B400FA7D-F8CA-4020-ACD6-BA30D0D27F41}" dt="2023-10-17T07:06:42.941" v="1344" actId="1076"/>
          <ac:picMkLst>
            <pc:docMk/>
            <pc:sldMk cId="4230680839" sldId="261"/>
            <ac:picMk id="5" creationId="{462EDE2A-8A0D-A7D3-EDF1-B4BDD6670335}"/>
          </ac:picMkLst>
        </pc:picChg>
        <pc:cxnChg chg="add mod">
          <ac:chgData name="Patrick Agergaard" userId="46145e54-20e0-4f1b-9567-b550397141da" providerId="ADAL" clId="{B400FA7D-F8CA-4020-ACD6-BA30D0D27F41}" dt="2023-10-17T07:06:42.941" v="1344" actId="1076"/>
          <ac:cxnSpMkLst>
            <pc:docMk/>
            <pc:sldMk cId="4230680839" sldId="261"/>
            <ac:cxnSpMk id="8" creationId="{AD47D207-7E63-872A-766D-8A67A06032E8}"/>
          </ac:cxnSpMkLst>
        </pc:cxnChg>
        <pc:cxnChg chg="add mod">
          <ac:chgData name="Patrick Agergaard" userId="46145e54-20e0-4f1b-9567-b550397141da" providerId="ADAL" clId="{B400FA7D-F8CA-4020-ACD6-BA30D0D27F41}" dt="2023-10-17T07:06:42.941" v="1344" actId="1076"/>
          <ac:cxnSpMkLst>
            <pc:docMk/>
            <pc:sldMk cId="4230680839" sldId="261"/>
            <ac:cxnSpMk id="10" creationId="{AF1F1776-0211-2C36-E1F6-EA3B9B251822}"/>
          </ac:cxnSpMkLst>
        </pc:cxnChg>
      </pc:sldChg>
      <pc:sldChg chg="addSp delSp modSp new mod">
        <pc:chgData name="Patrick Agergaard" userId="46145e54-20e0-4f1b-9567-b550397141da" providerId="ADAL" clId="{B400FA7D-F8CA-4020-ACD6-BA30D0D27F41}" dt="2023-10-17T07:06:59.705" v="1349" actId="1076"/>
        <pc:sldMkLst>
          <pc:docMk/>
          <pc:sldMk cId="2871041044" sldId="262"/>
        </pc:sldMkLst>
        <pc:spChg chg="mod">
          <ac:chgData name="Patrick Agergaard" userId="46145e54-20e0-4f1b-9567-b550397141da" providerId="ADAL" clId="{B400FA7D-F8CA-4020-ACD6-BA30D0D27F41}" dt="2023-10-17T07:06:53.072" v="1348"/>
          <ac:spMkLst>
            <pc:docMk/>
            <pc:sldMk cId="2871041044" sldId="262"/>
            <ac:spMk id="2" creationId="{E9D1F10D-5924-F2E1-508F-93C09BE00243}"/>
          </ac:spMkLst>
        </pc:spChg>
        <pc:spChg chg="del">
          <ac:chgData name="Patrick Agergaard" userId="46145e54-20e0-4f1b-9567-b550397141da" providerId="ADAL" clId="{B400FA7D-F8CA-4020-ACD6-BA30D0D27F41}" dt="2023-10-17T05:55:13.044" v="304" actId="22"/>
          <ac:spMkLst>
            <pc:docMk/>
            <pc:sldMk cId="2871041044" sldId="262"/>
            <ac:spMk id="3" creationId="{9A2E7BEC-B308-5B93-F420-F847B420DC9D}"/>
          </ac:spMkLst>
        </pc:spChg>
        <pc:spChg chg="add mod">
          <ac:chgData name="Patrick Agergaard" userId="46145e54-20e0-4f1b-9567-b550397141da" providerId="ADAL" clId="{B400FA7D-F8CA-4020-ACD6-BA30D0D27F41}" dt="2023-10-17T07:06:59.705" v="1349" actId="1076"/>
          <ac:spMkLst>
            <pc:docMk/>
            <pc:sldMk cId="2871041044" sldId="262"/>
            <ac:spMk id="14" creationId="{0356D2C0-55F3-84B7-A6FF-8294BB098916}"/>
          </ac:spMkLst>
        </pc:spChg>
        <pc:spChg chg="add mod">
          <ac:chgData name="Patrick Agergaard" userId="46145e54-20e0-4f1b-9567-b550397141da" providerId="ADAL" clId="{B400FA7D-F8CA-4020-ACD6-BA30D0D27F41}" dt="2023-10-17T07:06:59.705" v="1349" actId="1076"/>
          <ac:spMkLst>
            <pc:docMk/>
            <pc:sldMk cId="2871041044" sldId="262"/>
            <ac:spMk id="19" creationId="{3DDF2CDD-C65F-3531-AFC8-D6956EF021BD}"/>
          </ac:spMkLst>
        </pc:spChg>
        <pc:spChg chg="add mod">
          <ac:chgData name="Patrick Agergaard" userId="46145e54-20e0-4f1b-9567-b550397141da" providerId="ADAL" clId="{B400FA7D-F8CA-4020-ACD6-BA30D0D27F41}" dt="2023-10-17T07:06:59.705" v="1349" actId="1076"/>
          <ac:spMkLst>
            <pc:docMk/>
            <pc:sldMk cId="2871041044" sldId="262"/>
            <ac:spMk id="22" creationId="{D35B9F0C-EA83-E9EA-5E74-7EE55C998E35}"/>
          </ac:spMkLst>
        </pc:spChg>
        <pc:picChg chg="add mod ord">
          <ac:chgData name="Patrick Agergaard" userId="46145e54-20e0-4f1b-9567-b550397141da" providerId="ADAL" clId="{B400FA7D-F8CA-4020-ACD6-BA30D0D27F41}" dt="2023-10-17T07:06:59.705" v="1349" actId="1076"/>
          <ac:picMkLst>
            <pc:docMk/>
            <pc:sldMk cId="2871041044" sldId="262"/>
            <ac:picMk id="5" creationId="{079A423B-6E22-E06C-4EFB-33DF394AF834}"/>
          </ac:picMkLst>
        </pc:picChg>
        <pc:picChg chg="add mod">
          <ac:chgData name="Patrick Agergaard" userId="46145e54-20e0-4f1b-9567-b550397141da" providerId="ADAL" clId="{B400FA7D-F8CA-4020-ACD6-BA30D0D27F41}" dt="2023-10-17T07:06:59.705" v="1349" actId="1076"/>
          <ac:picMkLst>
            <pc:docMk/>
            <pc:sldMk cId="2871041044" sldId="262"/>
            <ac:picMk id="7" creationId="{866E2AC5-CDBE-2C58-7DB1-DBDCD4B0509A}"/>
          </ac:picMkLst>
        </pc:picChg>
        <pc:picChg chg="add mod">
          <ac:chgData name="Patrick Agergaard" userId="46145e54-20e0-4f1b-9567-b550397141da" providerId="ADAL" clId="{B400FA7D-F8CA-4020-ACD6-BA30D0D27F41}" dt="2023-10-17T07:06:59.705" v="1349" actId="1076"/>
          <ac:picMkLst>
            <pc:docMk/>
            <pc:sldMk cId="2871041044" sldId="262"/>
            <ac:picMk id="9" creationId="{89F9FB07-85DA-6BF1-347F-AE0091F4C797}"/>
          </ac:picMkLst>
        </pc:picChg>
        <pc:cxnChg chg="add mod">
          <ac:chgData name="Patrick Agergaard" userId="46145e54-20e0-4f1b-9567-b550397141da" providerId="ADAL" clId="{B400FA7D-F8CA-4020-ACD6-BA30D0D27F41}" dt="2023-10-17T07:06:59.705" v="1349" actId="1076"/>
          <ac:cxnSpMkLst>
            <pc:docMk/>
            <pc:sldMk cId="2871041044" sldId="262"/>
            <ac:cxnSpMk id="11" creationId="{4CDA0759-111A-98BC-8222-149841BD91C5}"/>
          </ac:cxnSpMkLst>
        </pc:cxnChg>
        <pc:cxnChg chg="add mod">
          <ac:chgData name="Patrick Agergaard" userId="46145e54-20e0-4f1b-9567-b550397141da" providerId="ADAL" clId="{B400FA7D-F8CA-4020-ACD6-BA30D0D27F41}" dt="2023-10-17T07:06:59.705" v="1349" actId="1076"/>
          <ac:cxnSpMkLst>
            <pc:docMk/>
            <pc:sldMk cId="2871041044" sldId="262"/>
            <ac:cxnSpMk id="12" creationId="{3D1AC852-694F-7AE4-73AC-149F5B3B90FD}"/>
          </ac:cxnSpMkLst>
        </pc:cxnChg>
        <pc:cxnChg chg="add mod">
          <ac:chgData name="Patrick Agergaard" userId="46145e54-20e0-4f1b-9567-b550397141da" providerId="ADAL" clId="{B400FA7D-F8CA-4020-ACD6-BA30D0D27F41}" dt="2023-10-17T07:06:59.705" v="1349" actId="1076"/>
          <ac:cxnSpMkLst>
            <pc:docMk/>
            <pc:sldMk cId="2871041044" sldId="262"/>
            <ac:cxnSpMk id="13" creationId="{BB46DE9D-1161-38E2-F19E-8C7CB0C548F1}"/>
          </ac:cxnSpMkLst>
        </pc:cxnChg>
        <pc:cxnChg chg="add mod">
          <ac:chgData name="Patrick Agergaard" userId="46145e54-20e0-4f1b-9567-b550397141da" providerId="ADAL" clId="{B400FA7D-F8CA-4020-ACD6-BA30D0D27F41}" dt="2023-10-17T07:06:59.705" v="1349" actId="1076"/>
          <ac:cxnSpMkLst>
            <pc:docMk/>
            <pc:sldMk cId="2871041044" sldId="262"/>
            <ac:cxnSpMk id="18" creationId="{5A347D9C-0A6C-4152-B848-59FD9F5D8360}"/>
          </ac:cxnSpMkLst>
        </pc:cxnChg>
        <pc:cxnChg chg="add mod">
          <ac:chgData name="Patrick Agergaard" userId="46145e54-20e0-4f1b-9567-b550397141da" providerId="ADAL" clId="{B400FA7D-F8CA-4020-ACD6-BA30D0D27F41}" dt="2023-10-17T07:06:59.705" v="1349" actId="1076"/>
          <ac:cxnSpMkLst>
            <pc:docMk/>
            <pc:sldMk cId="2871041044" sldId="262"/>
            <ac:cxnSpMk id="21" creationId="{2BE64339-1ADE-CDBC-395C-252C1584ABBB}"/>
          </ac:cxnSpMkLst>
        </pc:cxnChg>
      </pc:sldChg>
      <pc:sldChg chg="addSp delSp modSp new mod">
        <pc:chgData name="Patrick Agergaard" userId="46145e54-20e0-4f1b-9567-b550397141da" providerId="ADAL" clId="{B400FA7D-F8CA-4020-ACD6-BA30D0D27F41}" dt="2023-10-17T07:07:17.435" v="1350" actId="1076"/>
        <pc:sldMkLst>
          <pc:docMk/>
          <pc:sldMk cId="3755587252" sldId="263"/>
        </pc:sldMkLst>
        <pc:spChg chg="mod">
          <ac:chgData name="Patrick Agergaard" userId="46145e54-20e0-4f1b-9567-b550397141da" providerId="ADAL" clId="{B400FA7D-F8CA-4020-ACD6-BA30D0D27F41}" dt="2023-10-17T07:07:17.435" v="1350" actId="1076"/>
          <ac:spMkLst>
            <pc:docMk/>
            <pc:sldMk cId="3755587252" sldId="263"/>
            <ac:spMk id="2" creationId="{A576FC5C-C773-A8C8-3F29-FB5281D3772C}"/>
          </ac:spMkLst>
        </pc:spChg>
        <pc:spChg chg="del">
          <ac:chgData name="Patrick Agergaard" userId="46145e54-20e0-4f1b-9567-b550397141da" providerId="ADAL" clId="{B400FA7D-F8CA-4020-ACD6-BA30D0D27F41}" dt="2023-10-17T06:09:35.539" v="493" actId="478"/>
          <ac:spMkLst>
            <pc:docMk/>
            <pc:sldMk cId="3755587252" sldId="263"/>
            <ac:spMk id="3" creationId="{1DBE5F3F-4801-47EC-36AD-550422AB2A8A}"/>
          </ac:spMkLst>
        </pc:spChg>
        <pc:spChg chg="add mod">
          <ac:chgData name="Patrick Agergaard" userId="46145e54-20e0-4f1b-9567-b550397141da" providerId="ADAL" clId="{B400FA7D-F8CA-4020-ACD6-BA30D0D27F41}" dt="2023-10-17T06:47:49.772" v="991" actId="1076"/>
          <ac:spMkLst>
            <pc:docMk/>
            <pc:sldMk cId="3755587252" sldId="263"/>
            <ac:spMk id="7" creationId="{1C8A3987-D265-1706-DFE3-574FB4946877}"/>
          </ac:spMkLst>
        </pc:spChg>
        <pc:spChg chg="add mod">
          <ac:chgData name="Patrick Agergaard" userId="46145e54-20e0-4f1b-9567-b550397141da" providerId="ADAL" clId="{B400FA7D-F8CA-4020-ACD6-BA30D0D27F41}" dt="2023-10-17T06:11:14.036" v="548" actId="1076"/>
          <ac:spMkLst>
            <pc:docMk/>
            <pc:sldMk cId="3755587252" sldId="263"/>
            <ac:spMk id="10" creationId="{C9BF07AD-7286-BD54-07EB-61216AD8670F}"/>
          </ac:spMkLst>
        </pc:spChg>
        <pc:spChg chg="add mod">
          <ac:chgData name="Patrick Agergaard" userId="46145e54-20e0-4f1b-9567-b550397141da" providerId="ADAL" clId="{B400FA7D-F8CA-4020-ACD6-BA30D0D27F41}" dt="2023-10-17T06:12:19.812" v="577" actId="20577"/>
          <ac:spMkLst>
            <pc:docMk/>
            <pc:sldMk cId="3755587252" sldId="263"/>
            <ac:spMk id="16" creationId="{B69F00F7-9AC6-6D20-829C-49A0207948B6}"/>
          </ac:spMkLst>
        </pc:spChg>
        <pc:grpChg chg="add mod ord">
          <ac:chgData name="Patrick Agergaard" userId="46145e54-20e0-4f1b-9567-b550397141da" providerId="ADAL" clId="{B400FA7D-F8CA-4020-ACD6-BA30D0D27F41}" dt="2023-10-17T06:47:37.040" v="990" actId="167"/>
          <ac:grpSpMkLst>
            <pc:docMk/>
            <pc:sldMk cId="3755587252" sldId="263"/>
            <ac:grpSpMk id="22" creationId="{4FAADE79-513F-6777-D08B-2437D0C85F5F}"/>
          </ac:grpSpMkLst>
        </pc:grpChg>
        <pc:picChg chg="add mod">
          <ac:chgData name="Patrick Agergaard" userId="46145e54-20e0-4f1b-9567-b550397141da" providerId="ADAL" clId="{B400FA7D-F8CA-4020-ACD6-BA30D0D27F41}" dt="2023-10-17T06:47:27.924" v="989" actId="164"/>
          <ac:picMkLst>
            <pc:docMk/>
            <pc:sldMk cId="3755587252" sldId="263"/>
            <ac:picMk id="5" creationId="{B14FD556-979F-D6BF-52E2-65E7CB883A53}"/>
          </ac:picMkLst>
        </pc:picChg>
        <pc:picChg chg="add mod">
          <ac:chgData name="Patrick Agergaard" userId="46145e54-20e0-4f1b-9567-b550397141da" providerId="ADAL" clId="{B400FA7D-F8CA-4020-ACD6-BA30D0D27F41}" dt="2023-10-17T06:47:27.924" v="989" actId="164"/>
          <ac:picMkLst>
            <pc:docMk/>
            <pc:sldMk cId="3755587252" sldId="263"/>
            <ac:picMk id="21" creationId="{1C285E2A-868A-5769-3F60-24469F783D70}"/>
          </ac:picMkLst>
        </pc:picChg>
        <pc:cxnChg chg="add mod">
          <ac:chgData name="Patrick Agergaard" userId="46145e54-20e0-4f1b-9567-b550397141da" providerId="ADAL" clId="{B400FA7D-F8CA-4020-ACD6-BA30D0D27F41}" dt="2023-10-17T06:47:49.772" v="991" actId="1076"/>
          <ac:cxnSpMkLst>
            <pc:docMk/>
            <pc:sldMk cId="3755587252" sldId="263"/>
            <ac:cxnSpMk id="6" creationId="{E6756B81-A363-A118-D7C0-7FF23709DC5A}"/>
          </ac:cxnSpMkLst>
        </pc:cxnChg>
        <pc:cxnChg chg="add mod">
          <ac:chgData name="Patrick Agergaard" userId="46145e54-20e0-4f1b-9567-b550397141da" providerId="ADAL" clId="{B400FA7D-F8CA-4020-ACD6-BA30D0D27F41}" dt="2023-10-17T06:11:20.475" v="549" actId="14100"/>
          <ac:cxnSpMkLst>
            <pc:docMk/>
            <pc:sldMk cId="3755587252" sldId="263"/>
            <ac:cxnSpMk id="9" creationId="{E910D0BD-C773-DC8F-7C90-5BE1AB49529B}"/>
          </ac:cxnSpMkLst>
        </pc:cxnChg>
        <pc:cxnChg chg="add mod">
          <ac:chgData name="Patrick Agergaard" userId="46145e54-20e0-4f1b-9567-b550397141da" providerId="ADAL" clId="{B400FA7D-F8CA-4020-ACD6-BA30D0D27F41}" dt="2023-10-17T06:12:09.398" v="557" actId="1076"/>
          <ac:cxnSpMkLst>
            <pc:docMk/>
            <pc:sldMk cId="3755587252" sldId="263"/>
            <ac:cxnSpMk id="15" creationId="{14D596E6-CA0A-BCE8-0060-D8505E31FAD8}"/>
          </ac:cxnSpMkLst>
        </pc:cxnChg>
      </pc:sldChg>
      <pc:sldChg chg="addSp delSp modSp new mod">
        <pc:chgData name="Patrick Agergaard" userId="46145e54-20e0-4f1b-9567-b550397141da" providerId="ADAL" clId="{B400FA7D-F8CA-4020-ACD6-BA30D0D27F41}" dt="2023-10-17T06:55:41.872" v="1283" actId="122"/>
        <pc:sldMkLst>
          <pc:docMk/>
          <pc:sldMk cId="4221978991" sldId="264"/>
        </pc:sldMkLst>
        <pc:spChg chg="mod">
          <ac:chgData name="Patrick Agergaard" userId="46145e54-20e0-4f1b-9567-b550397141da" providerId="ADAL" clId="{B400FA7D-F8CA-4020-ACD6-BA30D0D27F41}" dt="2023-10-17T06:55:41.872" v="1283" actId="122"/>
          <ac:spMkLst>
            <pc:docMk/>
            <pc:sldMk cId="4221978991" sldId="264"/>
            <ac:spMk id="2" creationId="{C6E8090D-2371-2997-B99A-9C7A3FBCD50A}"/>
          </ac:spMkLst>
        </pc:spChg>
        <pc:spChg chg="del">
          <ac:chgData name="Patrick Agergaard" userId="46145e54-20e0-4f1b-9567-b550397141da" providerId="ADAL" clId="{B400FA7D-F8CA-4020-ACD6-BA30D0D27F41}" dt="2023-10-17T06:21:38.525" v="579" actId="478"/>
          <ac:spMkLst>
            <pc:docMk/>
            <pc:sldMk cId="4221978991" sldId="264"/>
            <ac:spMk id="3" creationId="{541B7927-A74F-0B63-8BAA-C05BD6DDB620}"/>
          </ac:spMkLst>
        </pc:spChg>
        <pc:spChg chg="add mod">
          <ac:chgData name="Patrick Agergaard" userId="46145e54-20e0-4f1b-9567-b550397141da" providerId="ADAL" clId="{B400FA7D-F8CA-4020-ACD6-BA30D0D27F41}" dt="2023-10-17T06:24:02.683" v="621" actId="1076"/>
          <ac:spMkLst>
            <pc:docMk/>
            <pc:sldMk cId="4221978991" sldId="264"/>
            <ac:spMk id="14" creationId="{CF6BCEC8-F426-5D73-ABC7-A63722E6E377}"/>
          </ac:spMkLst>
        </pc:spChg>
        <pc:spChg chg="add mod">
          <ac:chgData name="Patrick Agergaard" userId="46145e54-20e0-4f1b-9567-b550397141da" providerId="ADAL" clId="{B400FA7D-F8CA-4020-ACD6-BA30D0D27F41}" dt="2023-10-17T06:24:09.828" v="623" actId="1076"/>
          <ac:spMkLst>
            <pc:docMk/>
            <pc:sldMk cId="4221978991" sldId="264"/>
            <ac:spMk id="15" creationId="{B66B139C-B40A-9743-684F-B65B9FC5C23A}"/>
          </ac:spMkLst>
        </pc:spChg>
        <pc:grpChg chg="add mod ord">
          <ac:chgData name="Patrick Agergaard" userId="46145e54-20e0-4f1b-9567-b550397141da" providerId="ADAL" clId="{B400FA7D-F8CA-4020-ACD6-BA30D0D27F41}" dt="2023-10-17T06:48:28.244" v="998" actId="167"/>
          <ac:grpSpMkLst>
            <pc:docMk/>
            <pc:sldMk cId="4221978991" sldId="264"/>
            <ac:grpSpMk id="21" creationId="{A68F546F-299D-8B33-AE4A-105410652B34}"/>
          </ac:grpSpMkLst>
        </pc:grpChg>
        <pc:picChg chg="add mod">
          <ac:chgData name="Patrick Agergaard" userId="46145e54-20e0-4f1b-9567-b550397141da" providerId="ADAL" clId="{B400FA7D-F8CA-4020-ACD6-BA30D0D27F41}" dt="2023-10-17T06:48:24.845" v="997" actId="164"/>
          <ac:picMkLst>
            <pc:docMk/>
            <pc:sldMk cId="4221978991" sldId="264"/>
            <ac:picMk id="5" creationId="{7CF6F891-D52B-713A-E39A-3EC2719E3017}"/>
          </ac:picMkLst>
        </pc:picChg>
        <pc:picChg chg="add mod">
          <ac:chgData name="Patrick Agergaard" userId="46145e54-20e0-4f1b-9567-b550397141da" providerId="ADAL" clId="{B400FA7D-F8CA-4020-ACD6-BA30D0D27F41}" dt="2023-10-17T06:48:24.845" v="997" actId="164"/>
          <ac:picMkLst>
            <pc:docMk/>
            <pc:sldMk cId="4221978991" sldId="264"/>
            <ac:picMk id="20" creationId="{71DFEBB7-126D-254C-B1C4-C7884E8C4A06}"/>
          </ac:picMkLst>
        </pc:picChg>
        <pc:cxnChg chg="add mod">
          <ac:chgData name="Patrick Agergaard" userId="46145e54-20e0-4f1b-9567-b550397141da" providerId="ADAL" clId="{B400FA7D-F8CA-4020-ACD6-BA30D0D27F41}" dt="2023-10-17T06:23:03.579" v="612" actId="14100"/>
          <ac:cxnSpMkLst>
            <pc:docMk/>
            <pc:sldMk cId="4221978991" sldId="264"/>
            <ac:cxnSpMk id="7" creationId="{9AD53351-B598-D2AC-E495-0ED12BBDE639}"/>
          </ac:cxnSpMkLst>
        </pc:cxnChg>
        <pc:cxnChg chg="add mod">
          <ac:chgData name="Patrick Agergaard" userId="46145e54-20e0-4f1b-9567-b550397141da" providerId="ADAL" clId="{B400FA7D-F8CA-4020-ACD6-BA30D0D27F41}" dt="2023-10-17T06:23:13.026" v="615" actId="14100"/>
          <ac:cxnSpMkLst>
            <pc:docMk/>
            <pc:sldMk cId="4221978991" sldId="264"/>
            <ac:cxnSpMk id="11" creationId="{6B703F1C-604F-2C26-BEAC-896F184CD8EB}"/>
          </ac:cxnSpMkLst>
        </pc:cxnChg>
        <pc:cxnChg chg="add mod">
          <ac:chgData name="Patrick Agergaard" userId="46145e54-20e0-4f1b-9567-b550397141da" providerId="ADAL" clId="{B400FA7D-F8CA-4020-ACD6-BA30D0D27F41}" dt="2023-10-17T06:24:26.323" v="625" actId="14100"/>
          <ac:cxnSpMkLst>
            <pc:docMk/>
            <pc:sldMk cId="4221978991" sldId="264"/>
            <ac:cxnSpMk id="17" creationId="{F581E876-DDD9-0183-61E9-F3A4E30763FE}"/>
          </ac:cxnSpMkLst>
        </pc:cxnChg>
      </pc:sldChg>
      <pc:sldChg chg="addSp delSp modSp new mod setBg">
        <pc:chgData name="Patrick Agergaard" userId="46145e54-20e0-4f1b-9567-b550397141da" providerId="ADAL" clId="{B400FA7D-F8CA-4020-ACD6-BA30D0D27F41}" dt="2023-10-17T06:51:27.979" v="1078" actId="26606"/>
        <pc:sldMkLst>
          <pc:docMk/>
          <pc:sldMk cId="2106150653" sldId="265"/>
        </pc:sldMkLst>
        <pc:spChg chg="mod">
          <ac:chgData name="Patrick Agergaard" userId="46145e54-20e0-4f1b-9567-b550397141da" providerId="ADAL" clId="{B400FA7D-F8CA-4020-ACD6-BA30D0D27F41}" dt="2023-10-17T06:51:27.979" v="1078" actId="26606"/>
          <ac:spMkLst>
            <pc:docMk/>
            <pc:sldMk cId="2106150653" sldId="265"/>
            <ac:spMk id="2" creationId="{9B03E129-7B8D-B390-0507-0B44FE18F941}"/>
          </ac:spMkLst>
        </pc:spChg>
        <pc:spChg chg="del">
          <ac:chgData name="Patrick Agergaard" userId="46145e54-20e0-4f1b-9567-b550397141da" providerId="ADAL" clId="{B400FA7D-F8CA-4020-ACD6-BA30D0D27F41}" dt="2023-10-17T06:29:36.933" v="627" actId="478"/>
          <ac:spMkLst>
            <pc:docMk/>
            <pc:sldMk cId="2106150653" sldId="265"/>
            <ac:spMk id="3" creationId="{05ABFFEE-064D-6E18-EF97-98E07B202CD0}"/>
          </ac:spMkLst>
        </pc:spChg>
        <pc:spChg chg="add">
          <ac:chgData name="Patrick Agergaard" userId="46145e54-20e0-4f1b-9567-b550397141da" providerId="ADAL" clId="{B400FA7D-F8CA-4020-ACD6-BA30D0D27F41}" dt="2023-10-17T06:51:27.979" v="1078" actId="26606"/>
          <ac:spMkLst>
            <pc:docMk/>
            <pc:sldMk cId="2106150653" sldId="265"/>
            <ac:spMk id="10" creationId="{A8384FB5-9ADC-4DDC-881B-597D56F5B15D}"/>
          </ac:spMkLst>
        </pc:spChg>
        <pc:spChg chg="add">
          <ac:chgData name="Patrick Agergaard" userId="46145e54-20e0-4f1b-9567-b550397141da" providerId="ADAL" clId="{B400FA7D-F8CA-4020-ACD6-BA30D0D27F41}" dt="2023-10-17T06:51:27.979" v="1078" actId="26606"/>
          <ac:spMkLst>
            <pc:docMk/>
            <pc:sldMk cId="2106150653" sldId="265"/>
            <ac:spMk id="12" creationId="{1199E1B1-A8C0-4FE8-A5A8-1CB41D69F857}"/>
          </ac:spMkLst>
        </pc:spChg>
        <pc:spChg chg="add">
          <ac:chgData name="Patrick Agergaard" userId="46145e54-20e0-4f1b-9567-b550397141da" providerId="ADAL" clId="{B400FA7D-F8CA-4020-ACD6-BA30D0D27F41}" dt="2023-10-17T06:51:27.979" v="1078" actId="26606"/>
          <ac:spMkLst>
            <pc:docMk/>
            <pc:sldMk cId="2106150653" sldId="265"/>
            <ac:spMk id="14" creationId="{84A8DE83-DE75-4B41-9DB4-A7EC0B0DEC0B}"/>
          </ac:spMkLst>
        </pc:spChg>
        <pc:spChg chg="add">
          <ac:chgData name="Patrick Agergaard" userId="46145e54-20e0-4f1b-9567-b550397141da" providerId="ADAL" clId="{B400FA7D-F8CA-4020-ACD6-BA30D0D27F41}" dt="2023-10-17T06:51:27.979" v="1078" actId="26606"/>
          <ac:spMkLst>
            <pc:docMk/>
            <pc:sldMk cId="2106150653" sldId="265"/>
            <ac:spMk id="16" creationId="{A7009A0A-BEF5-4EAC-AF15-E4F9F002E239}"/>
          </ac:spMkLst>
        </pc:spChg>
        <pc:picChg chg="add mod">
          <ac:chgData name="Patrick Agergaard" userId="46145e54-20e0-4f1b-9567-b550397141da" providerId="ADAL" clId="{B400FA7D-F8CA-4020-ACD6-BA30D0D27F41}" dt="2023-10-17T06:51:27.979" v="1078" actId="26606"/>
          <ac:picMkLst>
            <pc:docMk/>
            <pc:sldMk cId="2106150653" sldId="265"/>
            <ac:picMk id="5" creationId="{53324BA5-5F86-C603-CF95-5214A5AD724F}"/>
          </ac:picMkLst>
        </pc:picChg>
      </pc:sldChg>
      <pc:sldChg chg="addSp delSp modSp new mod">
        <pc:chgData name="Patrick Agergaard" userId="46145e54-20e0-4f1b-9567-b550397141da" providerId="ADAL" clId="{B400FA7D-F8CA-4020-ACD6-BA30D0D27F41}" dt="2023-10-17T06:52:07.263" v="1084" actId="14100"/>
        <pc:sldMkLst>
          <pc:docMk/>
          <pc:sldMk cId="3628177776" sldId="266"/>
        </pc:sldMkLst>
        <pc:spChg chg="mod">
          <ac:chgData name="Patrick Agergaard" userId="46145e54-20e0-4f1b-9567-b550397141da" providerId="ADAL" clId="{B400FA7D-F8CA-4020-ACD6-BA30D0D27F41}" dt="2023-10-17T06:52:05.352" v="1082" actId="1076"/>
          <ac:spMkLst>
            <pc:docMk/>
            <pc:sldMk cId="3628177776" sldId="266"/>
            <ac:spMk id="2" creationId="{0E235732-D241-19FD-842E-5D99BA7796BA}"/>
          </ac:spMkLst>
        </pc:spChg>
        <pc:spChg chg="del">
          <ac:chgData name="Patrick Agergaard" userId="46145e54-20e0-4f1b-9567-b550397141da" providerId="ADAL" clId="{B400FA7D-F8CA-4020-ACD6-BA30D0D27F41}" dt="2023-10-17T06:31:52.531" v="707" actId="478"/>
          <ac:spMkLst>
            <pc:docMk/>
            <pc:sldMk cId="3628177776" sldId="266"/>
            <ac:spMk id="3" creationId="{78A71894-2B28-C08B-DBD4-92135439166A}"/>
          </ac:spMkLst>
        </pc:spChg>
        <pc:picChg chg="add mod ord">
          <ac:chgData name="Patrick Agergaard" userId="46145e54-20e0-4f1b-9567-b550397141da" providerId="ADAL" clId="{B400FA7D-F8CA-4020-ACD6-BA30D0D27F41}" dt="2023-10-17T06:52:07.263" v="1084" actId="14100"/>
          <ac:picMkLst>
            <pc:docMk/>
            <pc:sldMk cId="3628177776" sldId="266"/>
            <ac:picMk id="5" creationId="{17EDBFE0-5822-975C-ACE8-07F463D5A53F}"/>
          </ac:picMkLst>
        </pc:picChg>
        <pc:picChg chg="add mod">
          <ac:chgData name="Patrick Agergaard" userId="46145e54-20e0-4f1b-9567-b550397141da" providerId="ADAL" clId="{B400FA7D-F8CA-4020-ACD6-BA30D0D27F41}" dt="2023-10-17T06:52:05.352" v="1082" actId="1076"/>
          <ac:picMkLst>
            <pc:docMk/>
            <pc:sldMk cId="3628177776" sldId="266"/>
            <ac:picMk id="7" creationId="{2C2C5E49-B53A-4B1A-9D1E-C271B1DA4F28}"/>
          </ac:picMkLst>
        </pc:picChg>
        <pc:cxnChg chg="add mod">
          <ac:chgData name="Patrick Agergaard" userId="46145e54-20e0-4f1b-9567-b550397141da" providerId="ADAL" clId="{B400FA7D-F8CA-4020-ACD6-BA30D0D27F41}" dt="2023-10-17T06:52:05.352" v="1082" actId="1076"/>
          <ac:cxnSpMkLst>
            <pc:docMk/>
            <pc:sldMk cId="3628177776" sldId="266"/>
            <ac:cxnSpMk id="9" creationId="{279331CC-BB80-ED43-C84E-C5FFA84700E7}"/>
          </ac:cxnSpMkLst>
        </pc:cxnChg>
      </pc:sldChg>
      <pc:sldChg chg="addSp delSp modSp new mod modNotesTx">
        <pc:chgData name="Patrick Agergaard" userId="46145e54-20e0-4f1b-9567-b550397141da" providerId="ADAL" clId="{B400FA7D-F8CA-4020-ACD6-BA30D0D27F41}" dt="2023-10-17T07:02:55.302" v="1304" actId="20577"/>
        <pc:sldMkLst>
          <pc:docMk/>
          <pc:sldMk cId="4094810973" sldId="267"/>
        </pc:sldMkLst>
        <pc:spChg chg="mod">
          <ac:chgData name="Patrick Agergaard" userId="46145e54-20e0-4f1b-9567-b550397141da" providerId="ADAL" clId="{B400FA7D-F8CA-4020-ACD6-BA30D0D27F41}" dt="2023-10-17T07:02:55.302" v="1304" actId="20577"/>
          <ac:spMkLst>
            <pc:docMk/>
            <pc:sldMk cId="4094810973" sldId="267"/>
            <ac:spMk id="2" creationId="{A321CE9E-8D32-8CD0-3A7C-460C56CCE657}"/>
          </ac:spMkLst>
        </pc:spChg>
        <pc:spChg chg="del mod">
          <ac:chgData name="Patrick Agergaard" userId="46145e54-20e0-4f1b-9567-b550397141da" providerId="ADAL" clId="{B400FA7D-F8CA-4020-ACD6-BA30D0D27F41}" dt="2023-10-17T07:01:45.741" v="1289" actId="478"/>
          <ac:spMkLst>
            <pc:docMk/>
            <pc:sldMk cId="4094810973" sldId="267"/>
            <ac:spMk id="3" creationId="{92EBC7EF-91B5-8A6D-D2EE-0787C5A4746F}"/>
          </ac:spMkLst>
        </pc:spChg>
        <pc:spChg chg="add mod">
          <ac:chgData name="Patrick Agergaard" userId="46145e54-20e0-4f1b-9567-b550397141da" providerId="ADAL" clId="{B400FA7D-F8CA-4020-ACD6-BA30D0D27F41}" dt="2023-10-17T07:02:45.043" v="1302" actId="1076"/>
          <ac:spMkLst>
            <pc:docMk/>
            <pc:sldMk cId="4094810973" sldId="267"/>
            <ac:spMk id="4" creationId="{20030730-F603-5689-BAA9-DDAB984C561C}"/>
          </ac:spMkLst>
        </pc:spChg>
        <pc:spChg chg="add del mod">
          <ac:chgData name="Patrick Agergaard" userId="46145e54-20e0-4f1b-9567-b550397141da" providerId="ADAL" clId="{B400FA7D-F8CA-4020-ACD6-BA30D0D27F41}" dt="2023-10-17T07:01:50.020" v="1290" actId="478"/>
          <ac:spMkLst>
            <pc:docMk/>
            <pc:sldMk cId="4094810973" sldId="267"/>
            <ac:spMk id="6" creationId="{661190B9-227F-730D-18E1-B3B01C8192F5}"/>
          </ac:spMkLst>
        </pc:spChg>
      </pc:sldChg>
    </pc:docChg>
  </pc:docChgLst>
  <pc:docChgLst>
    <pc:chgData name="Patrick Agergaard" userId="46145e54-20e0-4f1b-9567-b550397141da" providerId="ADAL" clId="{82AD08E5-6D20-4BE8-9DCB-F194C1ECBEE8}"/>
    <pc:docChg chg="custSel addSld modSld">
      <pc:chgData name="Patrick Agergaard" userId="46145e54-20e0-4f1b-9567-b550397141da" providerId="ADAL" clId="{82AD08E5-6D20-4BE8-9DCB-F194C1ECBEE8}" dt="2023-10-30T20:14:50.103" v="23" actId="26606"/>
      <pc:docMkLst>
        <pc:docMk/>
      </pc:docMkLst>
      <pc:sldChg chg="addSp delSp modSp new mod setBg">
        <pc:chgData name="Patrick Agergaard" userId="46145e54-20e0-4f1b-9567-b550397141da" providerId="ADAL" clId="{82AD08E5-6D20-4BE8-9DCB-F194C1ECBEE8}" dt="2023-10-30T20:14:50.103" v="23" actId="26606"/>
        <pc:sldMkLst>
          <pc:docMk/>
          <pc:sldMk cId="1009253180" sldId="268"/>
        </pc:sldMkLst>
        <pc:spChg chg="mod">
          <ac:chgData name="Patrick Agergaard" userId="46145e54-20e0-4f1b-9567-b550397141da" providerId="ADAL" clId="{82AD08E5-6D20-4BE8-9DCB-F194C1ECBEE8}" dt="2023-10-30T20:14:50.103" v="23" actId="26606"/>
          <ac:spMkLst>
            <pc:docMk/>
            <pc:sldMk cId="1009253180" sldId="268"/>
            <ac:spMk id="2" creationId="{0F1202FD-7C94-3A29-2262-BB27AE9DE9FB}"/>
          </ac:spMkLst>
        </pc:spChg>
        <pc:spChg chg="del">
          <ac:chgData name="Patrick Agergaard" userId="46145e54-20e0-4f1b-9567-b550397141da" providerId="ADAL" clId="{82AD08E5-6D20-4BE8-9DCB-F194C1ECBEE8}" dt="2023-10-30T20:14:50.103" v="23" actId="26606"/>
          <ac:spMkLst>
            <pc:docMk/>
            <pc:sldMk cId="1009253180" sldId="268"/>
            <ac:spMk id="3" creationId="{C3ECC377-DED4-F38A-C59E-E260ADA304F5}"/>
          </ac:spMkLst>
        </pc:spChg>
        <pc:spChg chg="add">
          <ac:chgData name="Patrick Agergaard" userId="46145e54-20e0-4f1b-9567-b550397141da" providerId="ADAL" clId="{82AD08E5-6D20-4BE8-9DCB-F194C1ECBEE8}" dt="2023-10-30T20:14:50.103" v="23" actId="26606"/>
          <ac:spMkLst>
            <pc:docMk/>
            <pc:sldMk cId="1009253180" sldId="268"/>
            <ac:spMk id="10" creationId="{A3363022-C969-41E9-8EB2-E4C94908C1FA}"/>
          </ac:spMkLst>
        </pc:spChg>
        <pc:spChg chg="add">
          <ac:chgData name="Patrick Agergaard" userId="46145e54-20e0-4f1b-9567-b550397141da" providerId="ADAL" clId="{82AD08E5-6D20-4BE8-9DCB-F194C1ECBEE8}" dt="2023-10-30T20:14:50.103" v="23" actId="26606"/>
          <ac:spMkLst>
            <pc:docMk/>
            <pc:sldMk cId="1009253180" sldId="268"/>
            <ac:spMk id="12" creationId="{8D1AD6B3-BE88-4CEB-BA17-790657CC4729}"/>
          </ac:spMkLst>
        </pc:spChg>
        <pc:grpChg chg="add">
          <ac:chgData name="Patrick Agergaard" userId="46145e54-20e0-4f1b-9567-b550397141da" providerId="ADAL" clId="{82AD08E5-6D20-4BE8-9DCB-F194C1ECBEE8}" dt="2023-10-30T20:14:50.103" v="23" actId="26606"/>
          <ac:grpSpMkLst>
            <pc:docMk/>
            <pc:sldMk cId="1009253180" sldId="268"/>
            <ac:grpSpMk id="14" creationId="{89D1390B-7E13-4B4F-9CB2-391063412E54}"/>
          </ac:grpSpMkLst>
        </pc:grpChg>
        <pc:picChg chg="add">
          <ac:chgData name="Patrick Agergaard" userId="46145e54-20e0-4f1b-9567-b550397141da" providerId="ADAL" clId="{82AD08E5-6D20-4BE8-9DCB-F194C1ECBEE8}" dt="2023-10-30T20:14:50.103" v="23" actId="26606"/>
          <ac:picMkLst>
            <pc:docMk/>
            <pc:sldMk cId="1009253180" sldId="268"/>
            <ac:picMk id="7" creationId="{B727727D-CC42-6A8E-4AE0-141123C397E7}"/>
          </ac:picMkLst>
        </pc:picChg>
      </pc:sldChg>
    </pc:docChg>
  </pc:docChgLst>
  <pc:docChgLst>
    <pc:chgData name="Patrick Agergaard" userId="46145e54-20e0-4f1b-9567-b550397141da" providerId="ADAL" clId="{958D9606-33BD-44C1-B837-1EBADDF9C74A}"/>
    <pc:docChg chg="custSel addSld modSld">
      <pc:chgData name="Patrick Agergaard" userId="46145e54-20e0-4f1b-9567-b550397141da" providerId="ADAL" clId="{958D9606-33BD-44C1-B837-1EBADDF9C74A}" dt="2024-09-20T07:40:58.262" v="39" actId="1076"/>
      <pc:docMkLst>
        <pc:docMk/>
      </pc:docMkLst>
      <pc:sldChg chg="addSp modSp new mod">
        <pc:chgData name="Patrick Agergaard" userId="46145e54-20e0-4f1b-9567-b550397141da" providerId="ADAL" clId="{958D9606-33BD-44C1-B837-1EBADDF9C74A}" dt="2024-09-20T07:40:58.262" v="39" actId="1076"/>
        <pc:sldMkLst>
          <pc:docMk/>
          <pc:sldMk cId="741917109" sldId="269"/>
        </pc:sldMkLst>
        <pc:spChg chg="mod">
          <ac:chgData name="Patrick Agergaard" userId="46145e54-20e0-4f1b-9567-b550397141da" providerId="ADAL" clId="{958D9606-33BD-44C1-B837-1EBADDF9C74A}" dt="2024-09-20T07:40:16.934" v="11" actId="20577"/>
          <ac:spMkLst>
            <pc:docMk/>
            <pc:sldMk cId="741917109" sldId="269"/>
            <ac:spMk id="2" creationId="{1C59755E-6AA3-B65B-18E9-D7155E2F680D}"/>
          </ac:spMkLst>
        </pc:spChg>
        <pc:spChg chg="mod">
          <ac:chgData name="Patrick Agergaard" userId="46145e54-20e0-4f1b-9567-b550397141da" providerId="ADAL" clId="{958D9606-33BD-44C1-B837-1EBADDF9C74A}" dt="2024-09-20T07:40:49.420" v="36" actId="122"/>
          <ac:spMkLst>
            <pc:docMk/>
            <pc:sldMk cId="741917109" sldId="269"/>
            <ac:spMk id="3" creationId="{5EC13136-01F0-87C8-84E3-4663C94C3B3E}"/>
          </ac:spMkLst>
        </pc:spChg>
        <pc:picChg chg="add mod">
          <ac:chgData name="Patrick Agergaard" userId="46145e54-20e0-4f1b-9567-b550397141da" providerId="ADAL" clId="{958D9606-33BD-44C1-B837-1EBADDF9C74A}" dt="2024-09-20T07:40:58.262" v="39" actId="1076"/>
          <ac:picMkLst>
            <pc:docMk/>
            <pc:sldMk cId="741917109" sldId="269"/>
            <ac:picMk id="5" creationId="{8E7C1C8C-B08F-ACD0-3A5A-0120AF3CD5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78E1D-CE8D-48ED-B316-EB34FCE505C8}" type="datetimeFigureOut">
              <a:rPr lang="da-DK" smtClean="0"/>
              <a:t>20-09-2024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D5A96-7A24-4C65-B919-204C097740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345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da-DK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Cup 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liquidType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percentageFilled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200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Cup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liquidType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percentageFilled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2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liquidType</a:t>
            </a:r>
            <a:r>
              <a:rPr lang="da-DK" sz="1200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liquidType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2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percentageFilled</a:t>
            </a:r>
            <a:r>
              <a:rPr lang="da-DK" sz="1200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percentageFilled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getLiquidType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2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liquidType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setLiquidType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liquidType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2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liquidType</a:t>
            </a:r>
            <a:r>
              <a:rPr lang="da-DK" sz="1200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liquidType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getPercentageFilled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2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percentageFilled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setPercentageFilled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percentageFilled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2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percentageFilled</a:t>
            </a:r>
            <a:r>
              <a:rPr lang="da-DK" sz="1200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percentageFilled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D5A96-7A24-4C65-B919-204C0977404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809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E170B3-DDE5-3A88-D7A1-8AE5811C6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0932AAC-CDA3-1C29-BA03-7F8C0D161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C6DB6B-0F83-5EE8-DA56-6E1A43FC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AFD-27F4-461B-AB7D-D863B97EA85D}" type="datetimeFigureOut">
              <a:rPr lang="da-DK" smtClean="0"/>
              <a:t>20-09-2024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C25525-FB19-70DD-A803-7617FD6C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7193BFE-21EB-3BFD-59DA-BBC4F72F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CC0F-D245-4988-9377-346B724A70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670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910123-A2AF-FB83-7A1C-D7EC2487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281875-79D6-6463-9B38-2027B1CB8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29493EE-4277-6D04-91B5-77AE11D1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AFD-27F4-461B-AB7D-D863B97EA85D}" type="datetimeFigureOut">
              <a:rPr lang="da-DK" smtClean="0"/>
              <a:t>20-09-2024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2DCF35-B858-A603-CBD3-B49D128A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E6364B7-45B7-9676-1E2D-5832FC8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CC0F-D245-4988-9377-346B724A70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754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90D0F76-02A4-FCBA-AB64-223552EB0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B088470-C3EE-2299-4390-62CA13169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7597DD-6424-E6AC-AC93-FD58D3D4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AFD-27F4-461B-AB7D-D863B97EA85D}" type="datetimeFigureOut">
              <a:rPr lang="da-DK" smtClean="0"/>
              <a:t>20-09-2024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F06181-31F4-08EB-5509-0AD9D7A1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F5097C0-68F8-D07C-D3E7-E4F508F5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CC0F-D245-4988-9377-346B724A70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277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8AF32-D057-FD8E-E29D-48B2DB6B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94BBBB-3CB7-9E73-D53F-D95200F0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34329B-9A33-C355-E295-E02C9E82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AFD-27F4-461B-AB7D-D863B97EA85D}" type="datetimeFigureOut">
              <a:rPr lang="da-DK" smtClean="0"/>
              <a:t>20-09-2024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CD0A8AB-E41F-9809-FDD5-14CE1B0C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A500E19-FE73-7AC0-4052-69CB7DA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CC0F-D245-4988-9377-346B724A70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551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D84FD1-7C76-5934-C5A8-1E0EFFD17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8E140F5-CB40-7A90-6351-CFCEBF116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A2CF55-1CE0-584E-5734-A381491D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AFD-27F4-461B-AB7D-D863B97EA85D}" type="datetimeFigureOut">
              <a:rPr lang="da-DK" smtClean="0"/>
              <a:t>20-09-2024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6B6A08-4F5A-C268-8BF6-BCC36706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B0F081-0A6F-C4A1-885D-3B07143E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CC0F-D245-4988-9377-346B724A70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425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C0B4AF-1F8E-2767-720E-47972471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29B5D44-E99C-AE57-4FC7-C9FB4E07A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11CC4E0-BE58-B4FA-FC12-D57D22383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263D2C8-26E2-4542-4C35-3FD5DC02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AFD-27F4-461B-AB7D-D863B97EA85D}" type="datetimeFigureOut">
              <a:rPr lang="da-DK" smtClean="0"/>
              <a:t>20-09-2024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0336E79-5C19-5957-2E6C-868BE120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D1936C6-915E-3162-6FC5-A5A454E5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CC0F-D245-4988-9377-346B724A70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635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C0E0F-D62E-7FDC-F16D-BA580FAF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FB675D8-4AC2-2A22-7D68-E8D8DDDE3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AB92303-DDA7-C1D2-1E56-FD22911A5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C60F220-836E-F607-9659-497567929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D5CDF3B-ECBA-EBED-200A-1D868DADE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5058072-E239-98D4-55FF-A3909CAF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AFD-27F4-461B-AB7D-D863B97EA85D}" type="datetimeFigureOut">
              <a:rPr lang="da-DK" smtClean="0"/>
              <a:t>20-09-2024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D3B33B2-5841-BBAC-0720-A2B5B394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B6CE0CD-391F-626E-07D6-9743181B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CC0F-D245-4988-9377-346B724A70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844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EF8740-E2A5-8E67-5DDC-261F2449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FE7DF57-7B69-EF7A-1079-A13A5512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AFD-27F4-461B-AB7D-D863B97EA85D}" type="datetimeFigureOut">
              <a:rPr lang="da-DK" smtClean="0"/>
              <a:t>20-09-2024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2DE6791-DE1C-E496-039E-895C7541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23DC18D-500D-02D7-7760-55F3DD5D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CC0F-D245-4988-9377-346B724A70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486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18D25964-A71B-C1BD-98DF-18610245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AFD-27F4-461B-AB7D-D863B97EA85D}" type="datetimeFigureOut">
              <a:rPr lang="da-DK" smtClean="0"/>
              <a:t>20-09-2024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53256B69-EA91-5304-5FE3-3484A093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FAD314B-368C-2B67-B858-46DCE98D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CC0F-D245-4988-9377-346B724A70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418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C8A74-A8C9-757E-898F-CF78251C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DF5394-C271-9102-5C2C-184B17A96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44D8D70-D729-C565-7A94-569B8DFA5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2E5C0A4-CB52-12C3-7B32-CD9C1195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AFD-27F4-461B-AB7D-D863B97EA85D}" type="datetimeFigureOut">
              <a:rPr lang="da-DK" smtClean="0"/>
              <a:t>20-09-2024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F13D9FF-9DCE-6096-B155-41E68841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C67EEA2-2DF0-402D-CAB9-1E31C680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CC0F-D245-4988-9377-346B724A70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022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60501-8E66-EC9B-C915-6444D662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C659548-4BCA-F74B-4936-4357998B2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9558529-1E8A-A794-F523-9AAB48861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35F9F7B-3DF3-5E3D-B6AB-5FA63322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AAFD-27F4-461B-AB7D-D863B97EA85D}" type="datetimeFigureOut">
              <a:rPr lang="da-DK" smtClean="0"/>
              <a:t>20-09-2024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0EE322B-72F8-2811-1DA1-D82B916D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15B9695-A51B-F726-BBFA-1AB8020E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0CC0F-D245-4988-9377-346B724A70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826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568EF75-C0E0-7443-82A9-48546BC0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666C5E0-EC74-DD53-2E30-E4847FB9F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A3EDAE2-CAA4-415D-632F-CA84C969F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AAFD-27F4-461B-AB7D-D863B97EA85D}" type="datetimeFigureOut">
              <a:rPr lang="da-DK" smtClean="0"/>
              <a:t>20-09-2024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419A0C3-E888-FEED-D087-D670FC20D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00BD8E-0FDC-D4E2-DE5C-31020EEF5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0CC0F-D245-4988-9377-346B724A707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293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baeldung.com/junit-asser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Lydstyrke skydekontroller">
            <a:extLst>
              <a:ext uri="{FF2B5EF4-FFF2-40B4-BE49-F238E27FC236}">
                <a16:creationId xmlns:a16="http://schemas.microsoft.com/office/drawing/2014/main" id="{5C37B04F-8CBE-E741-5975-AF559C8B2F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9529" b="1015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47D1A4E-EF08-E90E-05AB-06C94B80E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Opsætning af JUnit 5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004FAF4-0325-7F14-CCD7-D77020AEA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Og din første unittest (eller to)</a:t>
            </a:r>
          </a:p>
        </p:txBody>
      </p:sp>
    </p:spTree>
    <p:extLst>
      <p:ext uri="{BB962C8B-B14F-4D97-AF65-F5344CB8AC3E}">
        <p14:creationId xmlns:p14="http://schemas.microsoft.com/office/powerpoint/2010/main" val="4209290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e 21">
            <a:extLst>
              <a:ext uri="{FF2B5EF4-FFF2-40B4-BE49-F238E27FC236}">
                <a16:creationId xmlns:a16="http://schemas.microsoft.com/office/drawing/2014/main" id="{4FAADE79-513F-6777-D08B-2437D0C85F5F}"/>
              </a:ext>
            </a:extLst>
          </p:cNvPr>
          <p:cNvGrpSpPr/>
          <p:nvPr/>
        </p:nvGrpSpPr>
        <p:grpSpPr>
          <a:xfrm>
            <a:off x="1076325" y="1294387"/>
            <a:ext cx="10039350" cy="5086350"/>
            <a:chOff x="1076325" y="1294387"/>
            <a:chExt cx="10039350" cy="5086350"/>
          </a:xfrm>
        </p:grpSpPr>
        <p:pic>
          <p:nvPicPr>
            <p:cNvPr id="5" name="Billede 4">
              <a:extLst>
                <a:ext uri="{FF2B5EF4-FFF2-40B4-BE49-F238E27FC236}">
                  <a16:creationId xmlns:a16="http://schemas.microsoft.com/office/drawing/2014/main" id="{B14FD556-979F-D6BF-52E2-65E7CB883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6325" y="1294387"/>
              <a:ext cx="10039350" cy="5086350"/>
            </a:xfrm>
            <a:prstGeom prst="rect">
              <a:avLst/>
            </a:prstGeom>
          </p:spPr>
        </p:pic>
        <p:pic>
          <p:nvPicPr>
            <p:cNvPr id="21" name="Billede 20">
              <a:extLst>
                <a:ext uri="{FF2B5EF4-FFF2-40B4-BE49-F238E27FC236}">
                  <a16:creationId xmlns:a16="http://schemas.microsoft.com/office/drawing/2014/main" id="{1C285E2A-868A-5769-3F60-24469F783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752" y="2367550"/>
              <a:ext cx="4124325" cy="200977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576FC5C-C773-A8C8-3F29-FB5281D37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10" y="135713"/>
            <a:ext cx="10515600" cy="856170"/>
          </a:xfrm>
        </p:spPr>
        <p:txBody>
          <a:bodyPr/>
          <a:lstStyle/>
          <a:p>
            <a:r>
              <a:rPr lang="da-DK" dirty="0"/>
              <a:t>Skriv og kør en test</a:t>
            </a:r>
          </a:p>
        </p:txBody>
      </p:sp>
      <p:cxnSp>
        <p:nvCxnSpPr>
          <p:cNvPr id="6" name="Lige pilforbindelse 5">
            <a:extLst>
              <a:ext uri="{FF2B5EF4-FFF2-40B4-BE49-F238E27FC236}">
                <a16:creationId xmlns:a16="http://schemas.microsoft.com/office/drawing/2014/main" id="{E6756B81-A363-A118-D7C0-7FF23709DC5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06228" y="1149259"/>
            <a:ext cx="0" cy="2081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6">
            <a:extLst>
              <a:ext uri="{FF2B5EF4-FFF2-40B4-BE49-F238E27FC236}">
                <a16:creationId xmlns:a16="http://schemas.microsoft.com/office/drawing/2014/main" id="{1C8A3987-D265-1706-DFE3-574FB4946877}"/>
              </a:ext>
            </a:extLst>
          </p:cNvPr>
          <p:cNvSpPr/>
          <p:nvPr/>
        </p:nvSpPr>
        <p:spPr>
          <a:xfrm>
            <a:off x="5656710" y="135713"/>
            <a:ext cx="2099035" cy="1013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1.</a:t>
            </a:r>
          </a:p>
          <a:p>
            <a:pPr algn="ctr"/>
            <a:r>
              <a:rPr lang="da-DK" dirty="0"/>
              <a:t>Skriv testmetode</a:t>
            </a:r>
          </a:p>
          <a:p>
            <a:pPr algn="ctr"/>
            <a:r>
              <a:rPr lang="da-DK" dirty="0"/>
              <a:t>(linje 8 og 9)</a:t>
            </a:r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E910D0BD-C773-DC8F-7C90-5BE1AB49529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749047" y="1050222"/>
            <a:ext cx="3651329" cy="14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ktangel 9">
            <a:extLst>
              <a:ext uri="{FF2B5EF4-FFF2-40B4-BE49-F238E27FC236}">
                <a16:creationId xmlns:a16="http://schemas.microsoft.com/office/drawing/2014/main" id="{C9BF07AD-7286-BD54-07EB-61216AD8670F}"/>
              </a:ext>
            </a:extLst>
          </p:cNvPr>
          <p:cNvSpPr/>
          <p:nvPr/>
        </p:nvSpPr>
        <p:spPr>
          <a:xfrm>
            <a:off x="8350858" y="182956"/>
            <a:ext cx="2099035" cy="867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2.</a:t>
            </a:r>
          </a:p>
          <a:p>
            <a:pPr algn="ctr"/>
            <a:r>
              <a:rPr lang="da-DK" dirty="0"/>
              <a:t>Kør testen</a:t>
            </a:r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14D596E6-CA0A-BCE8-0060-D8505E31FAD8}"/>
              </a:ext>
            </a:extLst>
          </p:cNvPr>
          <p:cNvCxnSpPr>
            <a:cxnSpLocks/>
          </p:cNvCxnSpPr>
          <p:nvPr/>
        </p:nvCxnSpPr>
        <p:spPr>
          <a:xfrm flipH="1" flipV="1">
            <a:off x="2110903" y="5851297"/>
            <a:ext cx="3897548" cy="77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ktangel 15">
            <a:extLst>
              <a:ext uri="{FF2B5EF4-FFF2-40B4-BE49-F238E27FC236}">
                <a16:creationId xmlns:a16="http://schemas.microsoft.com/office/drawing/2014/main" id="{B69F00F7-9AC6-6D20-829C-49A0207948B6}"/>
              </a:ext>
            </a:extLst>
          </p:cNvPr>
          <p:cNvSpPr/>
          <p:nvPr/>
        </p:nvSpPr>
        <p:spPr>
          <a:xfrm>
            <a:off x="8440366" y="5880942"/>
            <a:ext cx="2099035" cy="867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3.</a:t>
            </a:r>
          </a:p>
          <a:p>
            <a:pPr algn="ctr"/>
            <a:r>
              <a:rPr lang="da-DK" dirty="0"/>
              <a:t>Tjek succes!</a:t>
            </a:r>
          </a:p>
        </p:txBody>
      </p:sp>
    </p:spTree>
    <p:extLst>
      <p:ext uri="{BB962C8B-B14F-4D97-AF65-F5344CB8AC3E}">
        <p14:creationId xmlns:p14="http://schemas.microsoft.com/office/powerpoint/2010/main" val="375558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e 20">
            <a:extLst>
              <a:ext uri="{FF2B5EF4-FFF2-40B4-BE49-F238E27FC236}">
                <a16:creationId xmlns:a16="http://schemas.microsoft.com/office/drawing/2014/main" id="{A68F546F-299D-8B33-AE4A-105410652B34}"/>
              </a:ext>
            </a:extLst>
          </p:cNvPr>
          <p:cNvGrpSpPr/>
          <p:nvPr/>
        </p:nvGrpSpPr>
        <p:grpSpPr>
          <a:xfrm>
            <a:off x="1119187" y="0"/>
            <a:ext cx="9953625" cy="6858000"/>
            <a:chOff x="1119187" y="0"/>
            <a:chExt cx="9953625" cy="6858000"/>
          </a:xfrm>
        </p:grpSpPr>
        <p:pic>
          <p:nvPicPr>
            <p:cNvPr id="5" name="Billede 4">
              <a:extLst>
                <a:ext uri="{FF2B5EF4-FFF2-40B4-BE49-F238E27FC236}">
                  <a16:creationId xmlns:a16="http://schemas.microsoft.com/office/drawing/2014/main" id="{7CF6F891-D52B-713A-E39A-3EC2719E3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9187" y="0"/>
              <a:ext cx="9953625" cy="6858000"/>
            </a:xfrm>
            <a:prstGeom prst="rect">
              <a:avLst/>
            </a:prstGeom>
          </p:spPr>
        </p:pic>
        <p:pic>
          <p:nvPicPr>
            <p:cNvPr id="20" name="Billede 19">
              <a:extLst>
                <a:ext uri="{FF2B5EF4-FFF2-40B4-BE49-F238E27FC236}">
                  <a16:creationId xmlns:a16="http://schemas.microsoft.com/office/drawing/2014/main" id="{71DFEBB7-126D-254C-B1C4-C7884E8C4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040" y="1057225"/>
              <a:ext cx="4124325" cy="200977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C6E8090D-2371-2997-B99A-9C7A3FBC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767265" y="2845086"/>
            <a:ext cx="6653718" cy="1119187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/>
              <a:t>Denne test fejler – selvfølgelig!</a:t>
            </a:r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9AD53351-B598-D2AC-E495-0ED12BBDE639}"/>
              </a:ext>
            </a:extLst>
          </p:cNvPr>
          <p:cNvCxnSpPr>
            <a:cxnSpLocks/>
          </p:cNvCxnSpPr>
          <p:nvPr/>
        </p:nvCxnSpPr>
        <p:spPr>
          <a:xfrm flipV="1">
            <a:off x="2168165" y="2139885"/>
            <a:ext cx="3365369" cy="3365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6B703F1C-604F-2C26-BEAC-896F184CD8EB}"/>
              </a:ext>
            </a:extLst>
          </p:cNvPr>
          <p:cNvCxnSpPr>
            <a:cxnSpLocks/>
          </p:cNvCxnSpPr>
          <p:nvPr/>
        </p:nvCxnSpPr>
        <p:spPr>
          <a:xfrm flipV="1">
            <a:off x="2168165" y="3676454"/>
            <a:ext cx="3365369" cy="205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CF6BCEC8-F426-5D73-ABC7-A63722E6E377}"/>
              </a:ext>
            </a:extLst>
          </p:cNvPr>
          <p:cNvSpPr/>
          <p:nvPr/>
        </p:nvSpPr>
        <p:spPr>
          <a:xfrm>
            <a:off x="9304256" y="3676454"/>
            <a:ext cx="499621" cy="329938"/>
          </a:xfrm>
          <a:prstGeom prst="ellipse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66B139C-B40A-9743-684F-B65B9FC5C23A}"/>
              </a:ext>
            </a:extLst>
          </p:cNvPr>
          <p:cNvSpPr/>
          <p:nvPr/>
        </p:nvSpPr>
        <p:spPr>
          <a:xfrm>
            <a:off x="7553741" y="4006392"/>
            <a:ext cx="499621" cy="329938"/>
          </a:xfrm>
          <a:prstGeom prst="ellipse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F581E876-DDD9-0183-61E9-F3A4E30763FE}"/>
              </a:ext>
            </a:extLst>
          </p:cNvPr>
          <p:cNvCxnSpPr>
            <a:cxnSpLocks/>
          </p:cNvCxnSpPr>
          <p:nvPr/>
        </p:nvCxnSpPr>
        <p:spPr>
          <a:xfrm flipH="1">
            <a:off x="8163612" y="3930977"/>
            <a:ext cx="1069944" cy="1508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7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9755E-6AA3-B65B-18E9-D7155E2F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https://www.baeldung.com/junit-assertions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EC13136-01F0-87C8-84E3-4663C94C3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a-DK" dirty="0"/>
              <a:t>Rul ned til </a:t>
            </a:r>
            <a:r>
              <a:rPr lang="da-DK" dirty="0" err="1"/>
              <a:t>Junit</a:t>
            </a:r>
            <a:r>
              <a:rPr lang="da-DK" dirty="0"/>
              <a:t> 5: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E7C1C8C-B08F-ACD0-3A5A-0120AF3CD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587" y="3281344"/>
            <a:ext cx="930482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1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03E129-7B8D-B390-0507-0B44FE18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Opret mappen ”test” (all-lowercase)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på samme niveau som src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53324BA5-5F86-C603-CF95-5214A5AD7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210052"/>
            <a:ext cx="11327549" cy="39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17EDBFE0-5822-975C-ACE8-07F463D5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258" y="0"/>
            <a:ext cx="6701742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E235732-D241-19FD-842E-5D99BA77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5" y="1799618"/>
            <a:ext cx="6100248" cy="2292164"/>
          </a:xfrm>
        </p:spPr>
        <p:txBody>
          <a:bodyPr>
            <a:normAutofit fontScale="90000"/>
          </a:bodyPr>
          <a:lstStyle/>
          <a:p>
            <a:r>
              <a:rPr lang="da-DK" dirty="0"/>
              <a:t>Markér mappen</a:t>
            </a:r>
            <a:br>
              <a:rPr lang="da-DK" dirty="0"/>
            </a:br>
            <a:r>
              <a:rPr lang="da-DK" dirty="0"/>
              <a:t>som Test </a:t>
            </a:r>
            <a:r>
              <a:rPr lang="da-DK" dirty="0" err="1"/>
              <a:t>Sources</a:t>
            </a:r>
            <a:r>
              <a:rPr lang="da-DK" dirty="0"/>
              <a:t> </a:t>
            </a:r>
            <a:r>
              <a:rPr lang="da-DK" dirty="0" err="1"/>
              <a:t>Root</a:t>
            </a:r>
            <a:r>
              <a:rPr lang="da-DK" dirty="0"/>
              <a:t>.</a:t>
            </a:r>
            <a:br>
              <a:rPr lang="da-DK" dirty="0"/>
            </a:br>
            <a:br>
              <a:rPr lang="da-DK" dirty="0"/>
            </a:br>
            <a:r>
              <a:rPr lang="da-DK" dirty="0"/>
              <a:t>Så bliver den grøn.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2C2C5E49-B53A-4B1A-9D1E-C271B1DA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664" y="5148450"/>
            <a:ext cx="762000" cy="742950"/>
          </a:xfrm>
          <a:prstGeom prst="rect">
            <a:avLst/>
          </a:prstGeom>
        </p:spPr>
      </p:pic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279331CC-BB80-ED43-C84E-C5FFA84700E7}"/>
              </a:ext>
            </a:extLst>
          </p:cNvPr>
          <p:cNvCxnSpPr>
            <a:cxnSpLocks/>
          </p:cNvCxnSpPr>
          <p:nvPr/>
        </p:nvCxnSpPr>
        <p:spPr>
          <a:xfrm flipH="1">
            <a:off x="2677212" y="4091782"/>
            <a:ext cx="744718" cy="157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17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21CE9E-8D32-8CD0-3A7C-460C56CC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99"/>
            <a:ext cx="10515600" cy="1315892"/>
          </a:xfrm>
        </p:spPr>
        <p:txBody>
          <a:bodyPr>
            <a:normAutofit/>
          </a:bodyPr>
          <a:lstStyle/>
          <a:p>
            <a:r>
              <a:rPr lang="da-DK" dirty="0"/>
              <a:t>Opret klassen Cup som normalt under </a:t>
            </a:r>
            <a:r>
              <a:rPr lang="da-DK" dirty="0" err="1"/>
              <a:t>src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20030730-F603-5689-BAA9-DDAB984C561C}"/>
              </a:ext>
            </a:extLst>
          </p:cNvPr>
          <p:cNvSpPr txBox="1"/>
          <p:nvPr/>
        </p:nvSpPr>
        <p:spPr>
          <a:xfrm>
            <a:off x="838200" y="1893455"/>
            <a:ext cx="825961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da-DK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Cup 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liquidType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percentageFilled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200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Cup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liquidType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percentageFilled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2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liquidType</a:t>
            </a:r>
            <a:r>
              <a:rPr lang="da-DK" sz="1200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liquidType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2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percentageFilled</a:t>
            </a:r>
            <a:r>
              <a:rPr lang="da-DK" sz="1200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percentageFilled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getLiquidType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2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liquidType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setLiquidType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liquidType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2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liquidType</a:t>
            </a:r>
            <a:r>
              <a:rPr lang="da-DK" sz="1200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liquidType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getPercentageFilled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2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percentageFilled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setPercentageFilled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percentageFilled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2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200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percentageFilled</a:t>
            </a:r>
            <a:r>
              <a:rPr lang="da-DK" sz="1200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da-DK" sz="12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percentageFilled</a:t>
            </a: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2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409481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91F457-216B-4F67-7F74-BDBBFA84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Stil markøren på klasseerklæringen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 action -&gt; Create Test</a:t>
            </a:r>
            <a:b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(eller Crtl+Shift+T)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470E38-D599-B60D-4C8C-E2350771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479081"/>
            <a:ext cx="11327549" cy="342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1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745D7-0555-AFE8-B9DD-1F331760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Opret Test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15F4E4A9-2A7E-30B8-8C42-6C19A3DF6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5080" y="1882186"/>
            <a:ext cx="4259408" cy="4351338"/>
          </a:xfrm>
        </p:spPr>
      </p:pic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1E26B281-E88F-8A48-217F-9A3BAE130EA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862714" y="2830831"/>
            <a:ext cx="461224" cy="106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ktangel 9">
            <a:extLst>
              <a:ext uri="{FF2B5EF4-FFF2-40B4-BE49-F238E27FC236}">
                <a16:creationId xmlns:a16="http://schemas.microsoft.com/office/drawing/2014/main" id="{0D42F838-0C29-D7C0-3724-44B1F15A976B}"/>
              </a:ext>
            </a:extLst>
          </p:cNvPr>
          <p:cNvSpPr/>
          <p:nvPr/>
        </p:nvSpPr>
        <p:spPr>
          <a:xfrm>
            <a:off x="7323938" y="3462823"/>
            <a:ext cx="2243579" cy="867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da-DK" dirty="0"/>
              <a:t>Klik Fix</a:t>
            </a:r>
          </a:p>
          <a:p>
            <a:pPr algn="ctr"/>
            <a:r>
              <a:rPr lang="da-DK" dirty="0"/>
              <a:t>(Åbner nyt vindue)</a:t>
            </a:r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FA20183E-1E15-33EB-6276-82710358ADE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214541" y="4854804"/>
            <a:ext cx="4473804" cy="22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ktangel 11">
            <a:extLst>
              <a:ext uri="{FF2B5EF4-FFF2-40B4-BE49-F238E27FC236}">
                <a16:creationId xmlns:a16="http://schemas.microsoft.com/office/drawing/2014/main" id="{4F10BE77-6DF0-8911-1315-5BE341F93A9F}"/>
              </a:ext>
            </a:extLst>
          </p:cNvPr>
          <p:cNvSpPr/>
          <p:nvPr/>
        </p:nvSpPr>
        <p:spPr>
          <a:xfrm>
            <a:off x="7688345" y="4644124"/>
            <a:ext cx="2243579" cy="867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3. Vælg </a:t>
            </a:r>
            <a:r>
              <a:rPr lang="da-DK" dirty="0" err="1"/>
              <a:t>getLiquid</a:t>
            </a:r>
            <a:r>
              <a:rPr lang="da-DK" dirty="0"/>
              <a:t>()</a:t>
            </a:r>
          </a:p>
        </p:txBody>
      </p: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693548AC-2E71-4780-D3ED-DCF7BB36E55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117996" y="6016708"/>
            <a:ext cx="1570349" cy="21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>
            <a:extLst>
              <a:ext uri="{FF2B5EF4-FFF2-40B4-BE49-F238E27FC236}">
                <a16:creationId xmlns:a16="http://schemas.microsoft.com/office/drawing/2014/main" id="{ADE12CD1-7987-BFE3-1885-3D2053326EEF}"/>
              </a:ext>
            </a:extLst>
          </p:cNvPr>
          <p:cNvSpPr/>
          <p:nvPr/>
        </p:nvSpPr>
        <p:spPr>
          <a:xfrm>
            <a:off x="7688345" y="5797506"/>
            <a:ext cx="2243579" cy="867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4. Klik OK</a:t>
            </a:r>
          </a:p>
        </p:txBody>
      </p:sp>
      <p:pic>
        <p:nvPicPr>
          <p:cNvPr id="21" name="Billede 20">
            <a:extLst>
              <a:ext uri="{FF2B5EF4-FFF2-40B4-BE49-F238E27FC236}">
                <a16:creationId xmlns:a16="http://schemas.microsoft.com/office/drawing/2014/main" id="{DC20B06C-FF82-AECC-5408-840EBB9B6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96" y="253532"/>
            <a:ext cx="4766280" cy="1903628"/>
          </a:xfrm>
          <a:prstGeom prst="rect">
            <a:avLst/>
          </a:prstGeom>
        </p:spPr>
      </p:pic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24A95406-22BF-CF5F-6897-B7F060EEBE45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9681392" y="2076268"/>
            <a:ext cx="92793" cy="312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>
            <a:extLst>
              <a:ext uri="{FF2B5EF4-FFF2-40B4-BE49-F238E27FC236}">
                <a16:creationId xmlns:a16="http://schemas.microsoft.com/office/drawing/2014/main" id="{D5A1DB89-D5AC-8D99-DD5F-0F1EE19B02D5}"/>
              </a:ext>
            </a:extLst>
          </p:cNvPr>
          <p:cNvSpPr/>
          <p:nvPr/>
        </p:nvSpPr>
        <p:spPr>
          <a:xfrm>
            <a:off x="8652395" y="2389072"/>
            <a:ext cx="2243579" cy="867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2. Klik OK</a:t>
            </a:r>
          </a:p>
        </p:txBody>
      </p:sp>
      <p:sp>
        <p:nvSpPr>
          <p:cNvPr id="29" name="Pil: bøjet til højre 28">
            <a:extLst>
              <a:ext uri="{FF2B5EF4-FFF2-40B4-BE49-F238E27FC236}">
                <a16:creationId xmlns:a16="http://schemas.microsoft.com/office/drawing/2014/main" id="{D070F326-EFE6-776B-2FF6-EA3D975B7909}"/>
              </a:ext>
            </a:extLst>
          </p:cNvPr>
          <p:cNvSpPr/>
          <p:nvPr/>
        </p:nvSpPr>
        <p:spPr>
          <a:xfrm rot="4181615" flipH="1" flipV="1">
            <a:off x="7363136" y="2060597"/>
            <a:ext cx="411852" cy="1227808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9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99364-99CB-D0F1-13C1-19F988AE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3509" cy="1325563"/>
          </a:xfrm>
        </p:spPr>
        <p:txBody>
          <a:bodyPr/>
          <a:lstStyle/>
          <a:p>
            <a:r>
              <a:rPr lang="da-DK" dirty="0"/>
              <a:t>Tilføj </a:t>
            </a:r>
            <a:r>
              <a:rPr lang="da-DK" dirty="0" err="1"/>
              <a:t>JUnit-library</a:t>
            </a:r>
            <a:br>
              <a:rPr lang="da-DK" dirty="0"/>
            </a:br>
            <a:r>
              <a:rPr lang="da-DK" dirty="0"/>
              <a:t>(kun nødvendigt første gang)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62EDE2A-8A0D-A7D3-EDF1-B4BDD6670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637" y="3269889"/>
            <a:ext cx="10372725" cy="2552700"/>
          </a:xfr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F208E7A6-E861-5ADD-36A5-EA2EC33F0625}"/>
              </a:ext>
            </a:extLst>
          </p:cNvPr>
          <p:cNvSpPr txBox="1"/>
          <p:nvPr/>
        </p:nvSpPr>
        <p:spPr>
          <a:xfrm>
            <a:off x="6643992" y="2519661"/>
            <a:ext cx="4469109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a-DK" dirty="0"/>
              <a:t>1. Placér markøren på Assertions -&gt; Alt-Enter</a:t>
            </a:r>
          </a:p>
          <a:p>
            <a:r>
              <a:rPr lang="da-DK" dirty="0"/>
              <a:t>2. </a:t>
            </a:r>
            <a:r>
              <a:rPr lang="da-DK" dirty="0" err="1"/>
              <a:t>Vælg”Add</a:t>
            </a:r>
            <a:r>
              <a:rPr lang="da-DK" dirty="0"/>
              <a:t> </a:t>
            </a:r>
            <a:r>
              <a:rPr lang="da-DK" dirty="0" err="1"/>
              <a:t>library</a:t>
            </a:r>
            <a:r>
              <a:rPr lang="da-DK" dirty="0"/>
              <a:t> ‘</a:t>
            </a:r>
            <a:r>
              <a:rPr lang="da-DK" dirty="0" err="1"/>
              <a:t>Junitx.x.x</a:t>
            </a:r>
            <a:r>
              <a:rPr lang="da-DK" dirty="0"/>
              <a:t>’ to </a:t>
            </a:r>
            <a:r>
              <a:rPr lang="da-DK" dirty="0" err="1"/>
              <a:t>classpath</a:t>
            </a:r>
            <a:r>
              <a:rPr lang="da-DK" dirty="0"/>
              <a:t>”</a:t>
            </a:r>
          </a:p>
        </p:txBody>
      </p: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AD47D207-7E63-872A-766D-8A67A06032E8}"/>
              </a:ext>
            </a:extLst>
          </p:cNvPr>
          <p:cNvCxnSpPr/>
          <p:nvPr/>
        </p:nvCxnSpPr>
        <p:spPr>
          <a:xfrm flipH="1">
            <a:off x="5542961" y="2713110"/>
            <a:ext cx="1074655" cy="886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AF1F1776-0211-2C36-E1F6-EA3B9B251822}"/>
              </a:ext>
            </a:extLst>
          </p:cNvPr>
          <p:cNvCxnSpPr/>
          <p:nvPr/>
        </p:nvCxnSpPr>
        <p:spPr>
          <a:xfrm flipH="1">
            <a:off x="6447934" y="3165992"/>
            <a:ext cx="273377" cy="71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68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1F10D-5924-F2E1-508F-93C09BE0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Opsætning af import-statement</a:t>
            </a:r>
            <a:br>
              <a:rPr lang="da-DK" dirty="0"/>
            </a:br>
            <a:r>
              <a:rPr lang="da-DK" dirty="0"/>
              <a:t>(kun nødvendigt første gang)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079A423B-6E22-E06C-4EFB-33DF394AF8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12" y="3835400"/>
            <a:ext cx="3976992" cy="1814744"/>
          </a:xfr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866E2AC5-CDBE-2C58-7DB1-DBDCD4B05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504" y="3835400"/>
            <a:ext cx="3976992" cy="2423847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89F9FB07-85DA-6BF1-347F-AE0091F4C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496" y="3835400"/>
            <a:ext cx="3976992" cy="1968730"/>
          </a:xfrm>
          <a:prstGeom prst="rect">
            <a:avLst/>
          </a:prstGeom>
        </p:spPr>
      </p:pic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4CDA0759-111A-98BC-8222-149841BD91C5}"/>
              </a:ext>
            </a:extLst>
          </p:cNvPr>
          <p:cNvCxnSpPr/>
          <p:nvPr/>
        </p:nvCxnSpPr>
        <p:spPr>
          <a:xfrm>
            <a:off x="4107504" y="3835400"/>
            <a:ext cx="0" cy="2423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forbindelse 11">
            <a:extLst>
              <a:ext uri="{FF2B5EF4-FFF2-40B4-BE49-F238E27FC236}">
                <a16:creationId xmlns:a16="http://schemas.microsoft.com/office/drawing/2014/main" id="{3D1AC852-694F-7AE4-73AC-149F5B3B90FD}"/>
              </a:ext>
            </a:extLst>
          </p:cNvPr>
          <p:cNvCxnSpPr/>
          <p:nvPr/>
        </p:nvCxnSpPr>
        <p:spPr>
          <a:xfrm>
            <a:off x="8111765" y="3885726"/>
            <a:ext cx="0" cy="2423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BB46DE9D-1161-38E2-F19E-8C7CB0C548F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310326" y="3137501"/>
            <a:ext cx="577392" cy="158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>
            <a:extLst>
              <a:ext uri="{FF2B5EF4-FFF2-40B4-BE49-F238E27FC236}">
                <a16:creationId xmlns:a16="http://schemas.microsoft.com/office/drawing/2014/main" id="{0356D2C0-55F3-84B7-A6FF-8294BB098916}"/>
              </a:ext>
            </a:extLst>
          </p:cNvPr>
          <p:cNvSpPr/>
          <p:nvPr/>
        </p:nvSpPr>
        <p:spPr>
          <a:xfrm>
            <a:off x="838200" y="2270235"/>
            <a:ext cx="2099035" cy="867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1.</a:t>
            </a:r>
          </a:p>
          <a:p>
            <a:pPr algn="ctr"/>
            <a:r>
              <a:rPr lang="da-DK" dirty="0"/>
              <a:t>Slet </a:t>
            </a:r>
            <a:r>
              <a:rPr lang="da-DK" dirty="0" err="1"/>
              <a:t>qualifieren</a:t>
            </a:r>
            <a:r>
              <a:rPr lang="da-DK" dirty="0"/>
              <a:t>, så der bare står @Test</a:t>
            </a:r>
          </a:p>
        </p:txBody>
      </p: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5A347D9C-0A6C-4152-B848-59FD9F5D836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6973" y="3137501"/>
            <a:ext cx="619027" cy="177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ktangel 18">
            <a:extLst>
              <a:ext uri="{FF2B5EF4-FFF2-40B4-BE49-F238E27FC236}">
                <a16:creationId xmlns:a16="http://schemas.microsoft.com/office/drawing/2014/main" id="{3DDF2CDD-C65F-3531-AFC8-D6956EF021BD}"/>
              </a:ext>
            </a:extLst>
          </p:cNvPr>
          <p:cNvSpPr/>
          <p:nvPr/>
        </p:nvSpPr>
        <p:spPr>
          <a:xfrm>
            <a:off x="5046482" y="2270235"/>
            <a:ext cx="2099035" cy="867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2.</a:t>
            </a:r>
          </a:p>
          <a:p>
            <a:pPr algn="ctr"/>
            <a:r>
              <a:rPr lang="da-DK" dirty="0"/>
              <a:t>Vælg </a:t>
            </a:r>
            <a:r>
              <a:rPr lang="da-DK" dirty="0" err="1"/>
              <a:t>org.junit.jupiter.api</a:t>
            </a:r>
            <a:endParaRPr lang="da-DK" dirty="0"/>
          </a:p>
        </p:txBody>
      </p: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2BE64339-1ADE-CDBC-395C-252C1584ABBB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8707143" y="3137501"/>
            <a:ext cx="1352214" cy="104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ktangel 21">
            <a:extLst>
              <a:ext uri="{FF2B5EF4-FFF2-40B4-BE49-F238E27FC236}">
                <a16:creationId xmlns:a16="http://schemas.microsoft.com/office/drawing/2014/main" id="{D35B9F0C-EA83-E9EA-5E74-7EE55C998E35}"/>
              </a:ext>
            </a:extLst>
          </p:cNvPr>
          <p:cNvSpPr/>
          <p:nvPr/>
        </p:nvSpPr>
        <p:spPr>
          <a:xfrm>
            <a:off x="9009839" y="2270235"/>
            <a:ext cx="2099035" cy="8672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3.</a:t>
            </a:r>
          </a:p>
          <a:p>
            <a:pPr algn="ctr"/>
            <a:r>
              <a:rPr lang="da-DK" dirty="0" err="1"/>
              <a:t>IntelliJ</a:t>
            </a:r>
            <a:r>
              <a:rPr lang="da-DK" dirty="0"/>
              <a:t> indsætter ny</a:t>
            </a:r>
          </a:p>
          <a:p>
            <a:pPr algn="ctr"/>
            <a:r>
              <a:rPr lang="da-DK" dirty="0"/>
              <a:t>Import-statement</a:t>
            </a:r>
          </a:p>
        </p:txBody>
      </p:sp>
    </p:spTree>
    <p:extLst>
      <p:ext uri="{BB962C8B-B14F-4D97-AF65-F5344CB8AC3E}">
        <p14:creationId xmlns:p14="http://schemas.microsoft.com/office/powerpoint/2010/main" val="2871041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1202FD-7C94-3A29-2262-BB27AE9DE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Let's start testing!</a:t>
            </a:r>
          </a:p>
        </p:txBody>
      </p:sp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B727727D-CC42-6A8E-4AE0-141123C39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25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461</Words>
  <Application>Microsoft Office PowerPoint</Application>
  <PresentationFormat>Widescreen</PresentationFormat>
  <Paragraphs>38</Paragraphs>
  <Slides>12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Office-tema</vt:lpstr>
      <vt:lpstr>Opsætning af JUnit 5</vt:lpstr>
      <vt:lpstr>Opret mappen ”test” (all-lowercase) på samme niveau som src</vt:lpstr>
      <vt:lpstr>Markér mappen som Test Sources Root.  Så bliver den grøn.</vt:lpstr>
      <vt:lpstr>Opret klassen Cup som normalt under src</vt:lpstr>
      <vt:lpstr>Stil markøren på klasseerklæringen Context action -&gt; Create Test (eller Crtl+Shift+T)</vt:lpstr>
      <vt:lpstr>Opret Test</vt:lpstr>
      <vt:lpstr>Tilføj JUnit-library (kun nødvendigt første gang)</vt:lpstr>
      <vt:lpstr>Opsætning af import-statement (kun nødvendigt første gang)</vt:lpstr>
      <vt:lpstr>Let's start testing!</vt:lpstr>
      <vt:lpstr>Skriv og kør en test</vt:lpstr>
      <vt:lpstr>Denne test fejler – selvfølgelig!</vt:lpstr>
      <vt:lpstr>https://www.baeldung.com/junit-assertions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Opsætning af JUnit 5</dc:title>
  <dc:creator>Patrick Agergaard</dc:creator>
  <cp:lastModifiedBy>Patrick Agergaard</cp:lastModifiedBy>
  <cp:revision>1</cp:revision>
  <dcterms:created xsi:type="dcterms:W3CDTF">2023-10-17T05:36:21Z</dcterms:created>
  <dcterms:modified xsi:type="dcterms:W3CDTF">2024-09-20T07:41:05Z</dcterms:modified>
</cp:coreProperties>
</file>