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89564-EECB-4CD5-88F2-7F8BCD1480E0}" v="1" dt="2022-05-16T07:51:11.468"/>
    <p1510:client id="{D187F0F5-1CBE-4C1A-9336-04A711C238B2}" v="167" dt="2022-10-27T10:33:47.199"/>
    <p1510:client id="{E5B90A00-4E8B-4C08-9777-107492AA9D98}" v="216" dt="2022-10-25T06:03:01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6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13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Lind" userId="4d1dc23b-8c32-4469-bf37-768cd87ab95a" providerId="ADAL" clId="{43289564-EECB-4CD5-88F2-7F8BCD1480E0}"/>
    <pc:docChg chg="custSel addSld delSld modSld">
      <pc:chgData name="Peter Lind" userId="4d1dc23b-8c32-4469-bf37-768cd87ab95a" providerId="ADAL" clId="{43289564-EECB-4CD5-88F2-7F8BCD1480E0}" dt="2022-05-16T07:54:03.563" v="238" actId="404"/>
      <pc:docMkLst>
        <pc:docMk/>
      </pc:docMkLst>
      <pc:sldChg chg="modSp mod">
        <pc:chgData name="Peter Lind" userId="4d1dc23b-8c32-4469-bf37-768cd87ab95a" providerId="ADAL" clId="{43289564-EECB-4CD5-88F2-7F8BCD1480E0}" dt="2022-05-16T07:49:34.922" v="1" actId="20577"/>
        <pc:sldMkLst>
          <pc:docMk/>
          <pc:sldMk cId="3246467020" sldId="256"/>
        </pc:sldMkLst>
        <pc:spChg chg="mod">
          <ac:chgData name="Peter Lind" userId="4d1dc23b-8c32-4469-bf37-768cd87ab95a" providerId="ADAL" clId="{43289564-EECB-4CD5-88F2-7F8BCD1480E0}" dt="2022-05-16T07:49:34.922" v="1" actId="20577"/>
          <ac:spMkLst>
            <pc:docMk/>
            <pc:sldMk cId="3246467020" sldId="256"/>
            <ac:spMk id="2" creationId="{8EBC43BA-DF20-214D-8ED8-0566EAC5DA0C}"/>
          </ac:spMkLst>
        </pc:spChg>
      </pc:sldChg>
      <pc:sldChg chg="modSp mod">
        <pc:chgData name="Peter Lind" userId="4d1dc23b-8c32-4469-bf37-768cd87ab95a" providerId="ADAL" clId="{43289564-EECB-4CD5-88F2-7F8BCD1480E0}" dt="2022-05-16T07:49:47.765" v="4" actId="20577"/>
        <pc:sldMkLst>
          <pc:docMk/>
          <pc:sldMk cId="354451456" sldId="257"/>
        </pc:sldMkLst>
        <pc:spChg chg="mod">
          <ac:chgData name="Peter Lind" userId="4d1dc23b-8c32-4469-bf37-768cd87ab95a" providerId="ADAL" clId="{43289564-EECB-4CD5-88F2-7F8BCD1480E0}" dt="2022-05-16T07:49:47.765" v="4" actId="20577"/>
          <ac:spMkLst>
            <pc:docMk/>
            <pc:sldMk cId="354451456" sldId="257"/>
            <ac:spMk id="2" creationId="{CDABE821-0478-784F-B450-0AAF93D4C924}"/>
          </ac:spMkLst>
        </pc:spChg>
      </pc:sldChg>
      <pc:sldChg chg="del">
        <pc:chgData name="Peter Lind" userId="4d1dc23b-8c32-4469-bf37-768cd87ab95a" providerId="ADAL" clId="{43289564-EECB-4CD5-88F2-7F8BCD1480E0}" dt="2022-05-16T07:49:44.422" v="3" actId="2696"/>
        <pc:sldMkLst>
          <pc:docMk/>
          <pc:sldMk cId="754112961" sldId="258"/>
        </pc:sldMkLst>
      </pc:sldChg>
      <pc:sldChg chg="modSp mod">
        <pc:chgData name="Peter Lind" userId="4d1dc23b-8c32-4469-bf37-768cd87ab95a" providerId="ADAL" clId="{43289564-EECB-4CD5-88F2-7F8BCD1480E0}" dt="2022-05-16T07:54:03.563" v="238" actId="404"/>
        <pc:sldMkLst>
          <pc:docMk/>
          <pc:sldMk cId="650178227" sldId="259"/>
        </pc:sldMkLst>
        <pc:spChg chg="mod">
          <ac:chgData name="Peter Lind" userId="4d1dc23b-8c32-4469-bf37-768cd87ab95a" providerId="ADAL" clId="{43289564-EECB-4CD5-88F2-7F8BCD1480E0}" dt="2022-05-16T07:49:51.517" v="5" actId="20577"/>
          <ac:spMkLst>
            <pc:docMk/>
            <pc:sldMk cId="650178227" sldId="259"/>
            <ac:spMk id="2" creationId="{C5D0C3C7-3FBB-D142-940B-BD88C295310F}"/>
          </ac:spMkLst>
        </pc:spChg>
        <pc:spChg chg="mod">
          <ac:chgData name="Peter Lind" userId="4d1dc23b-8c32-4469-bf37-768cd87ab95a" providerId="ADAL" clId="{43289564-EECB-4CD5-88F2-7F8BCD1480E0}" dt="2022-05-16T07:54:03.563" v="238" actId="404"/>
          <ac:spMkLst>
            <pc:docMk/>
            <pc:sldMk cId="650178227" sldId="259"/>
            <ac:spMk id="3" creationId="{762B286A-AD83-AB43-8BE2-3C4C5681D54A}"/>
          </ac:spMkLst>
        </pc:spChg>
      </pc:sldChg>
      <pc:sldChg chg="modSp add mod">
        <pc:chgData name="Peter Lind" userId="4d1dc23b-8c32-4469-bf37-768cd87ab95a" providerId="ADAL" clId="{43289564-EECB-4CD5-88F2-7F8BCD1480E0}" dt="2022-05-16T07:53:15.531" v="206" actId="404"/>
        <pc:sldMkLst>
          <pc:docMk/>
          <pc:sldMk cId="330102841" sldId="260"/>
        </pc:sldMkLst>
        <pc:spChg chg="mod">
          <ac:chgData name="Peter Lind" userId="4d1dc23b-8c32-4469-bf37-768cd87ab95a" providerId="ADAL" clId="{43289564-EECB-4CD5-88F2-7F8BCD1480E0}" dt="2022-05-16T07:51:17.197" v="31" actId="20577"/>
          <ac:spMkLst>
            <pc:docMk/>
            <pc:sldMk cId="330102841" sldId="260"/>
            <ac:spMk id="2" creationId="{FEEC0840-BD73-B949-848A-C6708A1459F1}"/>
          </ac:spMkLst>
        </pc:spChg>
        <pc:spChg chg="mod">
          <ac:chgData name="Peter Lind" userId="4d1dc23b-8c32-4469-bf37-768cd87ab95a" providerId="ADAL" clId="{43289564-EECB-4CD5-88F2-7F8BCD1480E0}" dt="2022-05-16T07:53:15.531" v="206" actId="404"/>
          <ac:spMkLst>
            <pc:docMk/>
            <pc:sldMk cId="330102841" sldId="260"/>
            <ac:spMk id="3" creationId="{CE8582C8-EFFC-194D-9318-6E0466B47144}"/>
          </ac:spMkLst>
        </pc:spChg>
      </pc:sldChg>
    </pc:docChg>
  </pc:docChgLst>
  <pc:docChgLst>
    <pc:chgData name="Peter Lind" userId="+38Wx0Hs/5hbnX6FWTmQ0DsRcr4a/YO612JEVfMe0+M=" providerId="None" clId="Web-{D187F0F5-1CBE-4C1A-9336-04A711C238B2}"/>
    <pc:docChg chg="addSld modSld">
      <pc:chgData name="Peter Lind" userId="+38Wx0Hs/5hbnX6FWTmQ0DsRcr4a/YO612JEVfMe0+M=" providerId="None" clId="Web-{D187F0F5-1CBE-4C1A-9336-04A711C238B2}" dt="2022-10-27T10:33:46.934" v="165" actId="20577"/>
      <pc:docMkLst>
        <pc:docMk/>
      </pc:docMkLst>
      <pc:sldChg chg="modSp">
        <pc:chgData name="Peter Lind" userId="+38Wx0Hs/5hbnX6FWTmQ0DsRcr4a/YO612JEVfMe0+M=" providerId="None" clId="Web-{D187F0F5-1CBE-4C1A-9336-04A711C238B2}" dt="2022-10-27T10:31:18.696" v="20" actId="20577"/>
        <pc:sldMkLst>
          <pc:docMk/>
          <pc:sldMk cId="354451456" sldId="257"/>
        </pc:sldMkLst>
        <pc:spChg chg="mod">
          <ac:chgData name="Peter Lind" userId="+38Wx0Hs/5hbnX6FWTmQ0DsRcr4a/YO612JEVfMe0+M=" providerId="None" clId="Web-{D187F0F5-1CBE-4C1A-9336-04A711C238B2}" dt="2022-10-27T10:31:18.696" v="20" actId="20577"/>
          <ac:spMkLst>
            <pc:docMk/>
            <pc:sldMk cId="354451456" sldId="257"/>
            <ac:spMk id="2" creationId="{CDABE821-0478-784F-B450-0AAF93D4C924}"/>
          </ac:spMkLst>
        </pc:spChg>
      </pc:sldChg>
      <pc:sldChg chg="modSp add replId">
        <pc:chgData name="Peter Lind" userId="+38Wx0Hs/5hbnX6FWTmQ0DsRcr4a/YO612JEVfMe0+M=" providerId="None" clId="Web-{D187F0F5-1CBE-4C1A-9336-04A711C238B2}" dt="2022-10-27T10:33:46.934" v="165" actId="20577"/>
        <pc:sldMkLst>
          <pc:docMk/>
          <pc:sldMk cId="2769804470" sldId="261"/>
        </pc:sldMkLst>
        <pc:spChg chg="mod">
          <ac:chgData name="Peter Lind" userId="+38Wx0Hs/5hbnX6FWTmQ0DsRcr4a/YO612JEVfMe0+M=" providerId="None" clId="Web-{D187F0F5-1CBE-4C1A-9336-04A711C238B2}" dt="2022-10-27T10:31:10.196" v="14" actId="20577"/>
          <ac:spMkLst>
            <pc:docMk/>
            <pc:sldMk cId="2769804470" sldId="261"/>
            <ac:spMk id="2" creationId="{CDABE821-0478-784F-B450-0AAF93D4C924}"/>
          </ac:spMkLst>
        </pc:spChg>
        <pc:spChg chg="mod">
          <ac:chgData name="Peter Lind" userId="+38Wx0Hs/5hbnX6FWTmQ0DsRcr4a/YO612JEVfMe0+M=" providerId="None" clId="Web-{D187F0F5-1CBE-4C1A-9336-04A711C238B2}" dt="2022-10-27T10:33:46.934" v="165" actId="20577"/>
          <ac:spMkLst>
            <pc:docMk/>
            <pc:sldMk cId="2769804470" sldId="261"/>
            <ac:spMk id="3" creationId="{A1CFE0EE-408C-4A43-88F2-1DE5B323F95F}"/>
          </ac:spMkLst>
        </pc:spChg>
      </pc:sldChg>
    </pc:docChg>
  </pc:docChgLst>
  <pc:docChgLst>
    <pc:chgData name="Peter Lind" userId="+38Wx0Hs/5hbnX6FWTmQ0DsRcr4a/YO612JEVfMe0+M=" providerId="None" clId="Web-{E5B90A00-4E8B-4C08-9777-107492AA9D98}"/>
    <pc:docChg chg="modSld">
      <pc:chgData name="Peter Lind" userId="+38Wx0Hs/5hbnX6FWTmQ0DsRcr4a/YO612JEVfMe0+M=" providerId="None" clId="Web-{E5B90A00-4E8B-4C08-9777-107492AA9D98}" dt="2022-10-25T06:02:59.028" v="213" actId="20577"/>
      <pc:docMkLst>
        <pc:docMk/>
      </pc:docMkLst>
      <pc:sldChg chg="modSp">
        <pc:chgData name="Peter Lind" userId="+38Wx0Hs/5hbnX6FWTmQ0DsRcr4a/YO612JEVfMe0+M=" providerId="None" clId="Web-{E5B90A00-4E8B-4C08-9777-107492AA9D98}" dt="2022-10-25T06:01:00.182" v="203" actId="20577"/>
        <pc:sldMkLst>
          <pc:docMk/>
          <pc:sldMk cId="354451456" sldId="257"/>
        </pc:sldMkLst>
        <pc:spChg chg="mod">
          <ac:chgData name="Peter Lind" userId="+38Wx0Hs/5hbnX6FWTmQ0DsRcr4a/YO612JEVfMe0+M=" providerId="None" clId="Web-{E5B90A00-4E8B-4C08-9777-107492AA9D98}" dt="2022-10-25T06:01:00.182" v="203" actId="20577"/>
          <ac:spMkLst>
            <pc:docMk/>
            <pc:sldMk cId="354451456" sldId="257"/>
            <ac:spMk id="3" creationId="{A1CFE0EE-408C-4A43-88F2-1DE5B323F95F}"/>
          </ac:spMkLst>
        </pc:spChg>
      </pc:sldChg>
      <pc:sldChg chg="modSp">
        <pc:chgData name="Peter Lind" userId="+38Wx0Hs/5hbnX6FWTmQ0DsRcr4a/YO612JEVfMe0+M=" providerId="None" clId="Web-{E5B90A00-4E8B-4C08-9777-107492AA9D98}" dt="2022-10-25T06:02:59.028" v="213" actId="20577"/>
        <pc:sldMkLst>
          <pc:docMk/>
          <pc:sldMk cId="650178227" sldId="259"/>
        </pc:sldMkLst>
        <pc:spChg chg="mod">
          <ac:chgData name="Peter Lind" userId="+38Wx0Hs/5hbnX6FWTmQ0DsRcr4a/YO612JEVfMe0+M=" providerId="None" clId="Web-{E5B90A00-4E8B-4C08-9777-107492AA9D98}" dt="2022-10-25T06:02:59.028" v="213" actId="20577"/>
          <ac:spMkLst>
            <pc:docMk/>
            <pc:sldMk cId="650178227" sldId="259"/>
            <ac:spMk id="3" creationId="{762B286A-AD83-AB43-8BE2-3C4C5681D5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2C39-B2DC-B447-B12F-9ACAF8AB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09870-576F-9643-A034-3D05A0D3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68EC-8ACD-4848-AD80-CA4524BC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10/27/2022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8ADCB-7D28-984A-BD01-A11F649B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8769C-3CDE-A54D-8646-77BE5240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823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8001-5E66-3042-A222-CC567BC0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FFFDD-EC23-EA43-BA11-D3F0890A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8080-CCBA-0142-A429-C49D4170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10/27/2022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0440C-1957-4D46-8862-3C5E53B7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4C9B9-3C6F-944F-AD60-1D2D8B40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878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5AD86-D12B-A645-84A1-DE0EE3616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EB111-65BA-154F-9FD8-8131697CB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2357-9F02-C14C-A09E-F5FA2FD1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10/27/2022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BBF8C-7566-0F47-B136-D8030CD2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1D35E-8108-9446-99C9-6E9389B9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41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4ECF-7DAE-574C-AD21-325159FC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52BD-E778-A94F-A163-B6DE2EFA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91FB-D883-454E-B430-117B9707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10/27/2022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4924-2AFE-8B48-9B6F-2A6ECACC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8D438-D028-0F48-A04C-F5C8A219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444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DA8C-9673-9F4D-84E5-8761365D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7080C-9C2E-E34C-A7A0-9998242C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51E0A-416C-AB49-AB02-54144199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10/27/2022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791B4-4536-7648-86B7-FC098C98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EE44-42DD-5249-AF96-08747C03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010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5C84-9649-1F42-AA76-B82779D5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5BA8-FBED-6944-8C84-F33DF05C6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641E5-8266-C340-8706-2F4B20AC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2C303-821C-864C-871C-14ED1994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10/27/2022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9F842-4A6E-2945-ACD8-FA9A8D87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5175E-01BC-E54B-BDDF-9B66C91B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8148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F97D-DD36-0947-9517-183908B5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6B4EB-7BCE-3042-9732-2596946D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2A757-114E-794C-9D7E-46D0E6C5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01948-3531-9645-9E35-AE0898F99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D99E7-B5AF-EB4A-BAE8-122E5C592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5109C-DAC6-BF40-A9BA-831B9057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10/27/2022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CF469-5FCA-E544-B4C8-0EC70E80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29073-6A0A-AB40-8119-38226135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8031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4591-DED7-EE45-9EE6-F997A464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BF0C7-7BA0-AE4E-BA10-D0DF74D2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10/27/2022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418C6-81F4-F248-A62C-5C01AC9B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2CF52-9318-434E-AF0B-464F5119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6928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95AD5-D6B8-1746-9F27-824A7610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10/27/2022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29713-7270-1A44-8203-F6DFA194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7BB5D-F7AE-A541-84A6-9F696B6F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21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6522-2E1B-8741-BA35-224DC03F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8C61-F67B-8942-A2E7-89A8AB6FE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3769D-D636-B64D-BFB8-4702F863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479B1-C389-6140-AA41-AB0451E6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10/27/2022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B50DD-A7EC-B84D-9B3C-7E9ACC1D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672AF-0AAB-8144-B7ED-9C42466B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24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8593-7786-0A41-B931-C1D457CD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7EC3A-8B98-224E-8AF9-72E1703BC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4A7EC-41BA-024B-9310-38AD3D944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C23EB-6717-B942-9046-AAAD2C9B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10/27/2022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58648-E82B-EE41-AD9F-22E5D770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ECF62-4FB8-FC47-92B1-18CD8624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70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0CC86-3101-0C4E-B350-1438BBDA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489CC-E721-1B43-A6FC-A42DEAF8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74CA-4C03-C54F-816D-588B9AC3F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9E2FE-1675-F840-AE2B-49AE41195E6D}" type="datetimeFigureOut">
              <a:rPr lang="en-DK" smtClean="0"/>
              <a:t>10/27/2022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3B49-75AE-C94C-A2C5-4C7B21533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5B902-D851-034C-BD85-F61E0293E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429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43BA-DF20-214D-8ED8-0566EAC5D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/>
              <a:t>Programmeringsøvelser</a:t>
            </a:r>
            <a:r>
              <a:rPr lang="da-DK"/>
              <a:t> 2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D0CFB-99BF-3143-8F0A-40F0A5DAE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som til eksamen ...</a:t>
            </a:r>
          </a:p>
        </p:txBody>
      </p:sp>
    </p:spTree>
    <p:extLst>
      <p:ext uri="{BB962C8B-B14F-4D97-AF65-F5344CB8AC3E}">
        <p14:creationId xmlns:p14="http://schemas.microsoft.com/office/powerpoint/2010/main" val="324646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E821-0478-784F-B450-0AAF93D4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 err="1"/>
              <a:t>Øvelse</a:t>
            </a:r>
            <a:r>
              <a:rPr lang="en-DK" dirty="0"/>
              <a:t> </a:t>
            </a:r>
            <a:r>
              <a:rPr lang="da-DK"/>
              <a:t>4 - originalen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E0EE-408C-4A43-88F2-1DE5B323F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da-DK" dirty="0"/>
              <a:t>Lav en klasse </a:t>
            </a:r>
            <a:r>
              <a:rPr lang="da-DK" dirty="0" err="1"/>
              <a:t>Keyword</a:t>
            </a:r>
            <a:r>
              <a:rPr lang="da-DK" dirty="0"/>
              <a:t> med to attributter: </a:t>
            </a:r>
            <a:r>
              <a:rPr lang="da-DK" dirty="0" err="1"/>
              <a:t>word</a:t>
            </a:r>
            <a:r>
              <a:rPr lang="da-DK" dirty="0"/>
              <a:t> og definition.</a:t>
            </a:r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Tilføj en metode ”matches” der returnerer hvorvidt </a:t>
            </a:r>
            <a:r>
              <a:rPr lang="da-DK" dirty="0" err="1"/>
              <a:t>word</a:t>
            </a:r>
            <a:r>
              <a:rPr lang="da-DK" dirty="0"/>
              <a:t> matcher et søgeord der kan være en del af ordet, og have anderledes store og små bogstaver.</a:t>
            </a:r>
            <a:endParaRPr lang="da-DK" dirty="0">
              <a:cs typeface="Calibri"/>
            </a:endParaRPr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Tilføj en ”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” attribut der henviser til andre </a:t>
            </a:r>
            <a:r>
              <a:rPr lang="da-DK" dirty="0" err="1"/>
              <a:t>keywords</a:t>
            </a:r>
            <a:br>
              <a:rPr lang="da-DK" dirty="0"/>
            </a:br>
            <a:r>
              <a:rPr lang="da-DK" dirty="0">
                <a:cs typeface="Calibri"/>
              </a:rPr>
              <a:t>Lav en udskriftsmetode der udskriver </a:t>
            </a:r>
            <a:r>
              <a:rPr lang="da-DK" dirty="0" err="1">
                <a:cs typeface="Calibri"/>
              </a:rPr>
              <a:t>word</a:t>
            </a:r>
            <a:r>
              <a:rPr lang="da-DK" dirty="0">
                <a:cs typeface="Calibri"/>
              </a:rPr>
              <a:t>, definition og en eventuel liste af andre </a:t>
            </a:r>
            <a:r>
              <a:rPr lang="da-DK" dirty="0" err="1">
                <a:cs typeface="Calibri"/>
              </a:rPr>
              <a:t>keywords</a:t>
            </a:r>
            <a:r>
              <a:rPr lang="da-DK" dirty="0">
                <a:cs typeface="Calibri"/>
              </a:rPr>
              <a:t>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445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E821-0478-784F-B450-0AAF93D4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err="1"/>
              <a:t>Øvelse</a:t>
            </a:r>
            <a:r>
              <a:rPr lang="en-DK" dirty="0"/>
              <a:t> </a:t>
            </a:r>
            <a:r>
              <a:rPr lang="da-DK"/>
              <a:t>4 - revideret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E0EE-408C-4A43-88F2-1DE5B323F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da-DK" dirty="0"/>
              <a:t>Lav en klasse </a:t>
            </a:r>
            <a:r>
              <a:rPr lang="da-DK" dirty="0" err="1"/>
              <a:t>Keyword</a:t>
            </a:r>
            <a:r>
              <a:rPr lang="da-DK" dirty="0"/>
              <a:t> med to attributter: </a:t>
            </a:r>
            <a:r>
              <a:rPr lang="da-DK" dirty="0" err="1"/>
              <a:t>name</a:t>
            </a:r>
            <a:r>
              <a:rPr lang="da-DK" dirty="0"/>
              <a:t> og </a:t>
            </a:r>
            <a:r>
              <a:rPr lang="da-DK" dirty="0" err="1"/>
              <a:t>description</a:t>
            </a:r>
            <a:r>
              <a:rPr lang="da-DK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Tilføj en "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" attribut, så et </a:t>
            </a:r>
            <a:r>
              <a:rPr lang="da-DK" dirty="0" err="1"/>
              <a:t>Keyword</a:t>
            </a:r>
            <a:r>
              <a:rPr lang="da-DK" dirty="0"/>
              <a:t> eventuelt kan henvise til flere andre </a:t>
            </a:r>
            <a:r>
              <a:rPr lang="da-DK" dirty="0" err="1"/>
              <a:t>keywords</a:t>
            </a:r>
            <a:r>
              <a:rPr lang="da-DK" dirty="0"/>
              <a:t>. Tilføj også en metode til at tilføje disse henvisninger.</a:t>
            </a:r>
            <a:endParaRPr lang="da-DK" dirty="0" err="1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>
                <a:cs typeface="Calibri"/>
              </a:rPr>
              <a:t>Lav en udskriftsmetode der udskriver </a:t>
            </a:r>
            <a:r>
              <a:rPr lang="da-DK" dirty="0" err="1">
                <a:cs typeface="Calibri"/>
              </a:rPr>
              <a:t>word</a:t>
            </a:r>
            <a:r>
              <a:rPr lang="da-DK" dirty="0">
                <a:cs typeface="Calibri"/>
              </a:rPr>
              <a:t> og definition, og hvis der er andre </a:t>
            </a:r>
            <a:r>
              <a:rPr lang="da-DK" dirty="0" err="1">
                <a:cs typeface="Calibri"/>
              </a:rPr>
              <a:t>keywords</a:t>
            </a:r>
            <a:r>
              <a:rPr lang="da-DK" dirty="0">
                <a:cs typeface="Calibri"/>
              </a:rPr>
              <a:t>, skriv "</a:t>
            </a:r>
            <a:r>
              <a:rPr lang="da-DK" dirty="0" err="1">
                <a:cs typeface="Calibri"/>
              </a:rPr>
              <a:t>see</a:t>
            </a:r>
            <a:r>
              <a:rPr lang="da-DK" dirty="0">
                <a:cs typeface="Calibri"/>
              </a:rPr>
              <a:t> </a:t>
            </a:r>
            <a:r>
              <a:rPr lang="da-DK" dirty="0" err="1">
                <a:cs typeface="Calibri"/>
              </a:rPr>
              <a:t>also</a:t>
            </a:r>
            <a:r>
              <a:rPr lang="da-DK" dirty="0">
                <a:cs typeface="Calibri"/>
              </a:rPr>
              <a:t>" og en kort liste af disse </a:t>
            </a:r>
            <a:r>
              <a:rPr lang="da-DK" dirty="0" err="1">
                <a:cs typeface="Calibri"/>
              </a:rPr>
              <a:t>keywords</a:t>
            </a:r>
            <a:r>
              <a:rPr lang="da-DK" dirty="0"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980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C3C7-3FBB-D142-940B-BD88C295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Øvelse </a:t>
            </a:r>
            <a:r>
              <a:rPr lang="da-DK"/>
              <a:t>5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286A-AD83-AB43-8BE2-3C4C5681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da-DK" dirty="0"/>
              <a:t>Lav en klasse ”Card” med to attributter ”</a:t>
            </a:r>
            <a:r>
              <a:rPr lang="da-DK" dirty="0" err="1"/>
              <a:t>suit</a:t>
            </a:r>
            <a:r>
              <a:rPr lang="da-DK" dirty="0"/>
              <a:t>” og ”</a:t>
            </a:r>
            <a:r>
              <a:rPr lang="da-DK" dirty="0" err="1"/>
              <a:t>value</a:t>
            </a:r>
            <a:r>
              <a:rPr lang="da-DK" dirty="0"/>
              <a:t>”</a:t>
            </a:r>
            <a:endParaRPr lang="en-DK" dirty="0"/>
          </a:p>
          <a:p>
            <a:pPr lvl="1"/>
            <a:r>
              <a:rPr lang="da-DK" dirty="0" err="1"/>
              <a:t>Suit</a:t>
            </a:r>
            <a:r>
              <a:rPr lang="da-DK" dirty="0"/>
              <a:t> kan være ”</a:t>
            </a:r>
            <a:r>
              <a:rPr lang="da-DK" dirty="0" err="1"/>
              <a:t>hearts</a:t>
            </a:r>
            <a:r>
              <a:rPr lang="da-DK" dirty="0"/>
              <a:t>”, ”</a:t>
            </a:r>
            <a:r>
              <a:rPr lang="da-DK" dirty="0" err="1"/>
              <a:t>diamonds</a:t>
            </a:r>
            <a:r>
              <a:rPr lang="da-DK" dirty="0"/>
              <a:t>”, ”</a:t>
            </a:r>
            <a:r>
              <a:rPr lang="da-DK" dirty="0" err="1"/>
              <a:t>clubs</a:t>
            </a:r>
            <a:r>
              <a:rPr lang="da-DK" dirty="0"/>
              <a:t>” eller ”spades” – </a:t>
            </a:r>
            <a:r>
              <a:rPr lang="da-DK" dirty="0" err="1"/>
              <a:t>value</a:t>
            </a:r>
            <a:r>
              <a:rPr lang="da-DK" dirty="0"/>
              <a:t> kan være 1-13</a:t>
            </a: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Tilføj en metode ”beats” der modtager et andet Card og fortæller om dette korts værdi slår det andets værdi </a:t>
            </a:r>
            <a:r>
              <a:rPr lang="da-DK" sz="2400" i="1" dirty="0">
                <a:solidFill>
                  <a:schemeClr val="bg1">
                    <a:lumMod val="50000"/>
                  </a:schemeClr>
                </a:solidFill>
              </a:rPr>
              <a:t>(ignorer </a:t>
            </a:r>
            <a:r>
              <a:rPr lang="da-DK" sz="2400" i="1" dirty="0" err="1">
                <a:solidFill>
                  <a:schemeClr val="bg1">
                    <a:lumMod val="50000"/>
                  </a:schemeClr>
                </a:solidFill>
              </a:rPr>
              <a:t>suit</a:t>
            </a:r>
            <a:r>
              <a:rPr lang="da-DK" sz="2400" i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en-DK" i="1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da-DK" dirty="0"/>
              <a:t>Ret metoden så den også tager højde for </a:t>
            </a:r>
            <a:r>
              <a:rPr lang="da-DK" dirty="0" err="1"/>
              <a:t>suit</a:t>
            </a:r>
            <a:r>
              <a:rPr lang="da-DK" dirty="0"/>
              <a:t> – spades slår </a:t>
            </a:r>
            <a:r>
              <a:rPr lang="da-DK" dirty="0" err="1">
                <a:ea typeface="+mn-lt"/>
                <a:cs typeface="+mn-lt"/>
              </a:rPr>
              <a:t>hearts</a:t>
            </a:r>
            <a:r>
              <a:rPr lang="da-DK" dirty="0"/>
              <a:t>, som slår </a:t>
            </a:r>
            <a:r>
              <a:rPr lang="da-DK" dirty="0" err="1">
                <a:ea typeface="+mn-lt"/>
                <a:cs typeface="+mn-lt"/>
              </a:rPr>
              <a:t>diamonds</a:t>
            </a:r>
            <a:r>
              <a:rPr lang="da-DK" dirty="0"/>
              <a:t> som slår </a:t>
            </a:r>
            <a:r>
              <a:rPr lang="da-DK" dirty="0" err="1">
                <a:ea typeface="+mn-lt"/>
                <a:cs typeface="+mn-lt"/>
              </a:rPr>
              <a:t>clubs</a:t>
            </a:r>
            <a:r>
              <a:rPr lang="da-DK" dirty="0"/>
              <a:t>.</a:t>
            </a:r>
            <a:endParaRPr lang="en-DK" dirty="0">
              <a:cs typeface="Calibri" panose="020F0502020204030204"/>
            </a:endParaRP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5017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0840-BD73-B949-848A-C6708A145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Øvelse </a:t>
            </a:r>
            <a:r>
              <a:rPr lang="da-DK"/>
              <a:t>6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82C8-EFFC-194D-9318-6E0466B4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da-DK" dirty="0"/>
              <a:t>Lav to klasser: Bil og Trailer – og en attribut på Bil så den (eventuelt) kan have en trailer </a:t>
            </a:r>
            <a:r>
              <a:rPr lang="da-DK"/>
              <a:t>tilkoblet. </a:t>
            </a:r>
            <a:r>
              <a:rPr lang="da-DK" sz="2400" i="1">
                <a:solidFill>
                  <a:schemeClr val="bg1">
                    <a:lumMod val="50000"/>
                  </a:schemeClr>
                </a:solidFill>
              </a:rPr>
              <a:t>(et trailer objekt)</a:t>
            </a:r>
            <a:endParaRPr lang="da-DK" sz="2400" i="1" dirty="0">
              <a:solidFill>
                <a:schemeClr val="bg1">
                  <a:lumMod val="50000"/>
                </a:schemeClr>
              </a:solidFill>
            </a:endParaRPr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Tilføj en vægt attribut til begge klasser – og en metode på Bil der </a:t>
            </a:r>
            <a:r>
              <a:rPr lang="da-DK"/>
              <a:t>returnerer totalVægten </a:t>
            </a:r>
            <a:r>
              <a:rPr lang="da-DK" sz="2400" i="1">
                <a:solidFill>
                  <a:schemeClr val="bg1">
                    <a:lumMod val="50000"/>
                  </a:schemeClr>
                </a:solidFill>
              </a:rPr>
              <a:t>(bilen selv og dens eventuelle trailer)</a:t>
            </a:r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Ret i Bil så den </a:t>
            </a:r>
            <a:r>
              <a:rPr lang="da-DK" u="sng" dirty="0"/>
              <a:t>kun</a:t>
            </a:r>
            <a:r>
              <a:rPr lang="da-DK" dirty="0"/>
              <a:t> kan tilkobles en trailer hvis den samlede totalvægt ikke overskrider </a:t>
            </a:r>
            <a:r>
              <a:rPr lang="da-DK"/>
              <a:t>3500kg. </a:t>
            </a:r>
            <a:r>
              <a:rPr lang="da-DK" sz="2400" i="1">
                <a:solidFill>
                  <a:schemeClr val="bg1">
                    <a:lumMod val="50000"/>
                  </a:schemeClr>
                </a:solidFill>
              </a:rPr>
              <a:t>(dvs metoden skal ikke sætte traileren på, hvis vægten dermed vil blive for høj)</a:t>
            </a:r>
            <a:br>
              <a:rPr lang="da-DK"/>
            </a:br>
            <a:endParaRPr lang="en-DK" dirty="0"/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0102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221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6" baseType="lpstr">
      <vt:lpstr>Office Theme</vt:lpstr>
      <vt:lpstr>Programmeringsøvelser 2</vt:lpstr>
      <vt:lpstr>Øvelse 4 - originalen</vt:lpstr>
      <vt:lpstr>Øvelse 4 - revideret</vt:lpstr>
      <vt:lpstr>Øvelse 5</vt:lpstr>
      <vt:lpstr>Øvelse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Programmeringsøvelser</dc:title>
  <dc:creator>Peter Lind</dc:creator>
  <cp:lastModifiedBy>Peter Lind</cp:lastModifiedBy>
  <cp:revision>51</cp:revision>
  <dcterms:created xsi:type="dcterms:W3CDTF">2021-10-25T06:57:56Z</dcterms:created>
  <dcterms:modified xsi:type="dcterms:W3CDTF">2022-10-27T10:33:48Z</dcterms:modified>
</cp:coreProperties>
</file>