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6"/>
  </p:notesMasterIdLst>
  <p:sldIdLst>
    <p:sldId id="263" r:id="rId5"/>
    <p:sldId id="257" r:id="rId6"/>
    <p:sldId id="258" r:id="rId7"/>
    <p:sldId id="282" r:id="rId8"/>
    <p:sldId id="265" r:id="rId9"/>
    <p:sldId id="266" r:id="rId10"/>
    <p:sldId id="267" r:id="rId11"/>
    <p:sldId id="283" r:id="rId12"/>
    <p:sldId id="268" r:id="rId13"/>
    <p:sldId id="269" r:id="rId14"/>
    <p:sldId id="270" r:id="rId15"/>
    <p:sldId id="271" r:id="rId16"/>
    <p:sldId id="284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34" autoAdjust="0"/>
    <p:restoredTop sz="94694"/>
  </p:normalViewPr>
  <p:slideViewPr>
    <p:cSldViewPr snapToGrid="0">
      <p:cViewPr varScale="1">
        <p:scale>
          <a:sx n="161" d="100"/>
          <a:sy n="161" d="100"/>
        </p:scale>
        <p:origin x="70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th Terte Andersen" userId="bf400ef6-e769-4ac4-85c6-61db0745aff7" providerId="ADAL" clId="{3254DE2F-7CCB-6A46-AD8F-BE748FDA2383}"/>
    <pc:docChg chg="modSld">
      <pc:chgData name="Edith Terte Andersen" userId="bf400ef6-e769-4ac4-85c6-61db0745aff7" providerId="ADAL" clId="{3254DE2F-7CCB-6A46-AD8F-BE748FDA2383}" dt="2024-01-30T08:46:22.982" v="22" actId="20577"/>
      <pc:docMkLst>
        <pc:docMk/>
      </pc:docMkLst>
      <pc:sldChg chg="modSp mod">
        <pc:chgData name="Edith Terte Andersen" userId="bf400ef6-e769-4ac4-85c6-61db0745aff7" providerId="ADAL" clId="{3254DE2F-7CCB-6A46-AD8F-BE748FDA2383}" dt="2024-01-30T08:46:22.982" v="22" actId="20577"/>
        <pc:sldMkLst>
          <pc:docMk/>
          <pc:sldMk cId="313255605" sldId="283"/>
        </pc:sldMkLst>
        <pc:spChg chg="mod">
          <ac:chgData name="Edith Terte Andersen" userId="bf400ef6-e769-4ac4-85c6-61db0745aff7" providerId="ADAL" clId="{3254DE2F-7CCB-6A46-AD8F-BE748FDA2383}" dt="2024-01-30T08:46:22.982" v="22" actId="20577"/>
          <ac:spMkLst>
            <pc:docMk/>
            <pc:sldMk cId="313255605" sldId="283"/>
            <ac:spMk id="141" creationId="{00000000-0000-0000-0000-000000000000}"/>
          </ac:spMkLst>
        </pc:spChg>
      </pc:sldChg>
    </pc:docChg>
  </pc:docChgLst>
  <pc:docChgLst>
    <pc:chgData name="Edith Terte Andersen" userId="bf400ef6-e769-4ac4-85c6-61db0745aff7" providerId="ADAL" clId="{D2F78A31-A49E-4E4B-A337-121987BC0CCE}"/>
    <pc:docChg chg="undo custSel addSld delSld modSld sldOrd">
      <pc:chgData name="Edith Terte Andersen" userId="bf400ef6-e769-4ac4-85c6-61db0745aff7" providerId="ADAL" clId="{D2F78A31-A49E-4E4B-A337-121987BC0CCE}" dt="2024-01-26T12:50:19.951" v="887" actId="20577"/>
      <pc:docMkLst>
        <pc:docMk/>
      </pc:docMkLst>
      <pc:sldChg chg="addSp delSp modSp mod">
        <pc:chgData name="Edith Terte Andersen" userId="bf400ef6-e769-4ac4-85c6-61db0745aff7" providerId="ADAL" clId="{D2F78A31-A49E-4E4B-A337-121987BC0CCE}" dt="2024-01-26T12:12:34.426" v="585" actId="1036"/>
        <pc:sldMkLst>
          <pc:docMk/>
          <pc:sldMk cId="0" sldId="267"/>
        </pc:sldMkLst>
        <pc:spChg chg="add del mod">
          <ac:chgData name="Edith Terte Andersen" userId="bf400ef6-e769-4ac4-85c6-61db0745aff7" providerId="ADAL" clId="{D2F78A31-A49E-4E4B-A337-121987BC0CCE}" dt="2024-01-26T12:10:17.688" v="482" actId="22"/>
          <ac:spMkLst>
            <pc:docMk/>
            <pc:sldMk cId="0" sldId="267"/>
            <ac:spMk id="5" creationId="{C550E90C-61F5-AA59-1930-23E42045224A}"/>
          </ac:spMkLst>
        </pc:spChg>
        <pc:spChg chg="mod">
          <ac:chgData name="Edith Terte Andersen" userId="bf400ef6-e769-4ac4-85c6-61db0745aff7" providerId="ADAL" clId="{D2F78A31-A49E-4E4B-A337-121987BC0CCE}" dt="2024-01-26T12:12:24.343" v="568" actId="20577"/>
          <ac:spMkLst>
            <pc:docMk/>
            <pc:sldMk cId="0" sldId="267"/>
            <ac:spMk id="141" creationId="{00000000-0000-0000-0000-000000000000}"/>
          </ac:spMkLst>
        </pc:spChg>
        <pc:spChg chg="add del mod ord">
          <ac:chgData name="Edith Terte Andersen" userId="bf400ef6-e769-4ac4-85c6-61db0745aff7" providerId="ADAL" clId="{D2F78A31-A49E-4E4B-A337-121987BC0CCE}" dt="2024-01-26T12:10:03.923" v="478" actId="478"/>
          <ac:spMkLst>
            <pc:docMk/>
            <pc:sldMk cId="0" sldId="267"/>
            <ac:spMk id="143" creationId="{00000000-0000-0000-0000-000000000000}"/>
          </ac:spMkLst>
        </pc:spChg>
        <pc:spChg chg="mod ord">
          <ac:chgData name="Edith Terte Andersen" userId="bf400ef6-e769-4ac4-85c6-61db0745aff7" providerId="ADAL" clId="{D2F78A31-A49E-4E4B-A337-121987BC0CCE}" dt="2024-01-26T12:12:34.426" v="585" actId="1036"/>
          <ac:spMkLst>
            <pc:docMk/>
            <pc:sldMk cId="0" sldId="267"/>
            <ac:spMk id="144" creationId="{00000000-0000-0000-0000-000000000000}"/>
          </ac:spMkLst>
        </pc:spChg>
        <pc:picChg chg="add del mod">
          <ac:chgData name="Edith Terte Andersen" userId="bf400ef6-e769-4ac4-85c6-61db0745aff7" providerId="ADAL" clId="{D2F78A31-A49E-4E4B-A337-121987BC0CCE}" dt="2024-01-26T12:09:33.159" v="474"/>
          <ac:picMkLst>
            <pc:docMk/>
            <pc:sldMk cId="0" sldId="267"/>
            <ac:picMk id="3" creationId="{38A619B0-5AA5-BE04-579B-FA953A16A317}"/>
          </ac:picMkLst>
        </pc:picChg>
        <pc:picChg chg="add mod ord">
          <ac:chgData name="Edith Terte Andersen" userId="bf400ef6-e769-4ac4-85c6-61db0745aff7" providerId="ADAL" clId="{D2F78A31-A49E-4E4B-A337-121987BC0CCE}" dt="2024-01-26T12:12:34.426" v="585" actId="1036"/>
          <ac:picMkLst>
            <pc:docMk/>
            <pc:sldMk cId="0" sldId="267"/>
            <ac:picMk id="7" creationId="{E9EE59BC-2DA2-4240-57D1-E8D8174D2B63}"/>
          </ac:picMkLst>
        </pc:picChg>
        <pc:picChg chg="add del">
          <ac:chgData name="Edith Terte Andersen" userId="bf400ef6-e769-4ac4-85c6-61db0745aff7" providerId="ADAL" clId="{D2F78A31-A49E-4E4B-A337-121987BC0CCE}" dt="2024-01-26T12:10:01.213" v="477" actId="478"/>
          <ac:picMkLst>
            <pc:docMk/>
            <pc:sldMk cId="0" sldId="267"/>
            <ac:picMk id="142" creationId="{00000000-0000-0000-0000-000000000000}"/>
          </ac:picMkLst>
        </pc:picChg>
      </pc:sldChg>
      <pc:sldChg chg="addSp delSp modSp mod ord">
        <pc:chgData name="Edith Terte Andersen" userId="bf400ef6-e769-4ac4-85c6-61db0745aff7" providerId="ADAL" clId="{D2F78A31-A49E-4E4B-A337-121987BC0CCE}" dt="2024-01-26T12:50:19.951" v="887" actId="20577"/>
        <pc:sldMkLst>
          <pc:docMk/>
          <pc:sldMk cId="0" sldId="272"/>
        </pc:sldMkLst>
        <pc:spChg chg="add del mod">
          <ac:chgData name="Edith Terte Andersen" userId="bf400ef6-e769-4ac4-85c6-61db0745aff7" providerId="ADAL" clId="{D2F78A31-A49E-4E4B-A337-121987BC0CCE}" dt="2024-01-26T12:17:34.391" v="652" actId="478"/>
          <ac:spMkLst>
            <pc:docMk/>
            <pc:sldMk cId="0" sldId="272"/>
            <ac:spMk id="4" creationId="{6F9EA06A-9A5B-8A52-899D-0598A6128AFF}"/>
          </ac:spMkLst>
        </pc:spChg>
        <pc:spChg chg="add del mod">
          <ac:chgData name="Edith Terte Andersen" userId="bf400ef6-e769-4ac4-85c6-61db0745aff7" providerId="ADAL" clId="{D2F78A31-A49E-4E4B-A337-121987BC0CCE}" dt="2024-01-26T12:30:03.550" v="821" actId="478"/>
          <ac:spMkLst>
            <pc:docMk/>
            <pc:sldMk cId="0" sldId="272"/>
            <ac:spMk id="5" creationId="{CB945667-89BC-CD7C-661E-FAB7AF1C73E5}"/>
          </ac:spMkLst>
        </pc:spChg>
        <pc:spChg chg="mod">
          <ac:chgData name="Edith Terte Andersen" userId="bf400ef6-e769-4ac4-85c6-61db0745aff7" providerId="ADAL" clId="{D2F78A31-A49E-4E4B-A337-121987BC0CCE}" dt="2024-01-26T12:49:52.740" v="885" actId="20577"/>
          <ac:spMkLst>
            <pc:docMk/>
            <pc:sldMk cId="0" sldId="272"/>
            <ac:spMk id="186" creationId="{00000000-0000-0000-0000-000000000000}"/>
          </ac:spMkLst>
        </pc:spChg>
        <pc:spChg chg="del">
          <ac:chgData name="Edith Terte Andersen" userId="bf400ef6-e769-4ac4-85c6-61db0745aff7" providerId="ADAL" clId="{D2F78A31-A49E-4E4B-A337-121987BC0CCE}" dt="2024-01-26T12:30:12.250" v="822" actId="478"/>
          <ac:spMkLst>
            <pc:docMk/>
            <pc:sldMk cId="0" sldId="272"/>
            <ac:spMk id="188" creationId="{00000000-0000-0000-0000-000000000000}"/>
          </ac:spMkLst>
        </pc:spChg>
        <pc:spChg chg="mod ord">
          <ac:chgData name="Edith Terte Andersen" userId="bf400ef6-e769-4ac4-85c6-61db0745aff7" providerId="ADAL" clId="{D2F78A31-A49E-4E4B-A337-121987BC0CCE}" dt="2024-01-26T12:50:19.951" v="887" actId="20577"/>
          <ac:spMkLst>
            <pc:docMk/>
            <pc:sldMk cId="0" sldId="272"/>
            <ac:spMk id="189" creationId="{00000000-0000-0000-0000-000000000000}"/>
          </ac:spMkLst>
        </pc:spChg>
        <pc:picChg chg="add del mod">
          <ac:chgData name="Edith Terte Andersen" userId="bf400ef6-e769-4ac4-85c6-61db0745aff7" providerId="ADAL" clId="{D2F78A31-A49E-4E4B-A337-121987BC0CCE}" dt="2024-01-26T12:30:00.410" v="820" actId="478"/>
          <ac:picMkLst>
            <pc:docMk/>
            <pc:sldMk cId="0" sldId="272"/>
            <ac:picMk id="3" creationId="{D8085851-C2C7-D1F3-54DB-516C94AA6155}"/>
          </ac:picMkLst>
        </pc:picChg>
        <pc:picChg chg="add del">
          <ac:chgData name="Edith Terte Andersen" userId="bf400ef6-e769-4ac4-85c6-61db0745aff7" providerId="ADAL" clId="{D2F78A31-A49E-4E4B-A337-121987BC0CCE}" dt="2024-01-26T12:23:02.489" v="729" actId="478"/>
          <ac:picMkLst>
            <pc:docMk/>
            <pc:sldMk cId="0" sldId="272"/>
            <ac:picMk id="7" creationId="{05B58C80-9F02-9F6B-D4DE-E49361EE843A}"/>
          </ac:picMkLst>
        </pc:picChg>
        <pc:picChg chg="add del">
          <ac:chgData name="Edith Terte Andersen" userId="bf400ef6-e769-4ac4-85c6-61db0745aff7" providerId="ADAL" clId="{D2F78A31-A49E-4E4B-A337-121987BC0CCE}" dt="2024-01-26T12:31:00.678" v="826" actId="478"/>
          <ac:picMkLst>
            <pc:docMk/>
            <pc:sldMk cId="0" sldId="272"/>
            <ac:picMk id="9" creationId="{E055BB3E-A8FF-7391-5057-C73C3F7B64C7}"/>
          </ac:picMkLst>
        </pc:picChg>
        <pc:picChg chg="add mod">
          <ac:chgData name="Edith Terte Andersen" userId="bf400ef6-e769-4ac4-85c6-61db0745aff7" providerId="ADAL" clId="{D2F78A31-A49E-4E4B-A337-121987BC0CCE}" dt="2024-01-26T12:50:08.931" v="886" actId="14100"/>
          <ac:picMkLst>
            <pc:docMk/>
            <pc:sldMk cId="0" sldId="272"/>
            <ac:picMk id="11" creationId="{F55BCFAF-B46A-4D2A-62F4-1D283E4D7619}"/>
          </ac:picMkLst>
        </pc:picChg>
        <pc:picChg chg="add del mod">
          <ac:chgData name="Edith Terte Andersen" userId="bf400ef6-e769-4ac4-85c6-61db0745aff7" providerId="ADAL" clId="{D2F78A31-A49E-4E4B-A337-121987BC0CCE}" dt="2024-01-26T12:27:01.453" v="812" actId="478"/>
          <ac:picMkLst>
            <pc:docMk/>
            <pc:sldMk cId="0" sldId="272"/>
            <ac:picMk id="187" creationId="{00000000-0000-0000-0000-000000000000}"/>
          </ac:picMkLst>
        </pc:picChg>
      </pc:sldChg>
      <pc:sldChg chg="addSp delSp modSp add mod">
        <pc:chgData name="Edith Terte Andersen" userId="bf400ef6-e769-4ac4-85c6-61db0745aff7" providerId="ADAL" clId="{D2F78A31-A49E-4E4B-A337-121987BC0CCE}" dt="2024-01-26T12:14:06.635" v="640" actId="20577"/>
        <pc:sldMkLst>
          <pc:docMk/>
          <pc:sldMk cId="313255605" sldId="283"/>
        </pc:sldMkLst>
        <pc:spChg chg="mod">
          <ac:chgData name="Edith Terte Andersen" userId="bf400ef6-e769-4ac4-85c6-61db0745aff7" providerId="ADAL" clId="{D2F78A31-A49E-4E4B-A337-121987BC0CCE}" dt="2024-01-26T12:13:47.912" v="595" actId="14100"/>
          <ac:spMkLst>
            <pc:docMk/>
            <pc:sldMk cId="313255605" sldId="283"/>
            <ac:spMk id="143" creationId="{00000000-0000-0000-0000-000000000000}"/>
          </ac:spMkLst>
        </pc:spChg>
        <pc:spChg chg="mod">
          <ac:chgData name="Edith Terte Andersen" userId="bf400ef6-e769-4ac4-85c6-61db0745aff7" providerId="ADAL" clId="{D2F78A31-A49E-4E4B-A337-121987BC0CCE}" dt="2024-01-26T12:14:06.635" v="640" actId="20577"/>
          <ac:spMkLst>
            <pc:docMk/>
            <pc:sldMk cId="313255605" sldId="283"/>
            <ac:spMk id="144" creationId="{00000000-0000-0000-0000-000000000000}"/>
          </ac:spMkLst>
        </pc:spChg>
        <pc:picChg chg="add mod ord">
          <ac:chgData name="Edith Terte Andersen" userId="bf400ef6-e769-4ac4-85c6-61db0745aff7" providerId="ADAL" clId="{D2F78A31-A49E-4E4B-A337-121987BC0CCE}" dt="2024-01-26T12:13:41.646" v="594" actId="167"/>
          <ac:picMkLst>
            <pc:docMk/>
            <pc:sldMk cId="313255605" sldId="283"/>
            <ac:picMk id="3" creationId="{889F8F5E-6A22-A42D-1994-1436E35B86FA}"/>
          </ac:picMkLst>
        </pc:picChg>
        <pc:picChg chg="del">
          <ac:chgData name="Edith Terte Andersen" userId="bf400ef6-e769-4ac4-85c6-61db0745aff7" providerId="ADAL" clId="{D2F78A31-A49E-4E4B-A337-121987BC0CCE}" dt="2024-01-26T12:13:30.173" v="591" actId="478"/>
          <ac:picMkLst>
            <pc:docMk/>
            <pc:sldMk cId="313255605" sldId="283"/>
            <ac:picMk id="142" creationId="{00000000-0000-0000-0000-000000000000}"/>
          </ac:picMkLst>
        </pc:picChg>
      </pc:sldChg>
      <pc:sldChg chg="addSp delSp modSp add del mod">
        <pc:chgData name="Edith Terte Andersen" userId="bf400ef6-e769-4ac4-85c6-61db0745aff7" providerId="ADAL" clId="{D2F78A31-A49E-4E4B-A337-121987BC0CCE}" dt="2024-01-26T11:35:30.416" v="422" actId="47"/>
        <pc:sldMkLst>
          <pc:docMk/>
          <pc:sldMk cId="3602543945" sldId="283"/>
        </pc:sldMkLst>
        <pc:spChg chg="del mod">
          <ac:chgData name="Edith Terte Andersen" userId="bf400ef6-e769-4ac4-85c6-61db0745aff7" providerId="ADAL" clId="{D2F78A31-A49E-4E4B-A337-121987BC0CCE}" dt="2024-01-26T11:33:14.359" v="417" actId="478"/>
          <ac:spMkLst>
            <pc:docMk/>
            <pc:sldMk cId="3602543945" sldId="283"/>
            <ac:spMk id="111" creationId="{00000000-0000-0000-0000-000000000000}"/>
          </ac:spMkLst>
        </pc:spChg>
        <pc:spChg chg="del">
          <ac:chgData name="Edith Terte Andersen" userId="bf400ef6-e769-4ac4-85c6-61db0745aff7" providerId="ADAL" clId="{D2F78A31-A49E-4E4B-A337-121987BC0CCE}" dt="2024-01-26T10:46:02.630" v="387" actId="478"/>
          <ac:spMkLst>
            <pc:docMk/>
            <pc:sldMk cId="3602543945" sldId="283"/>
            <ac:spMk id="112" creationId="{00000000-0000-0000-0000-000000000000}"/>
          </ac:spMkLst>
        </pc:spChg>
        <pc:spChg chg="mod ord">
          <ac:chgData name="Edith Terte Andersen" userId="bf400ef6-e769-4ac4-85c6-61db0745aff7" providerId="ADAL" clId="{D2F78A31-A49E-4E4B-A337-121987BC0CCE}" dt="2024-01-26T11:33:03.914" v="416" actId="1038"/>
          <ac:spMkLst>
            <pc:docMk/>
            <pc:sldMk cId="3602543945" sldId="283"/>
            <ac:spMk id="113" creationId="{00000000-0000-0000-0000-000000000000}"/>
          </ac:spMkLst>
        </pc:spChg>
        <pc:spChg chg="del">
          <ac:chgData name="Edith Terte Andersen" userId="bf400ef6-e769-4ac4-85c6-61db0745aff7" providerId="ADAL" clId="{D2F78A31-A49E-4E4B-A337-121987BC0CCE}" dt="2024-01-26T10:46:04.310" v="388" actId="478"/>
          <ac:spMkLst>
            <pc:docMk/>
            <pc:sldMk cId="3602543945" sldId="283"/>
            <ac:spMk id="114" creationId="{00000000-0000-0000-0000-000000000000}"/>
          </ac:spMkLst>
        </pc:spChg>
        <pc:spChg chg="mod">
          <ac:chgData name="Edith Terte Andersen" userId="bf400ef6-e769-4ac4-85c6-61db0745aff7" providerId="ADAL" clId="{D2F78A31-A49E-4E4B-A337-121987BC0CCE}" dt="2024-01-26T11:34:32.400" v="419" actId="20577"/>
          <ac:spMkLst>
            <pc:docMk/>
            <pc:sldMk cId="3602543945" sldId="283"/>
            <ac:spMk id="115" creationId="{00000000-0000-0000-0000-000000000000}"/>
          </ac:spMkLst>
        </pc:spChg>
        <pc:picChg chg="del">
          <ac:chgData name="Edith Terte Andersen" userId="bf400ef6-e769-4ac4-85c6-61db0745aff7" providerId="ADAL" clId="{D2F78A31-A49E-4E4B-A337-121987BC0CCE}" dt="2024-01-26T10:45:55.819" v="386" actId="478"/>
          <ac:picMkLst>
            <pc:docMk/>
            <pc:sldMk cId="3602543945" sldId="283"/>
            <ac:picMk id="3" creationId="{6998FF6F-F036-2646-3A92-D282957CD788}"/>
          </ac:picMkLst>
        </pc:picChg>
        <pc:picChg chg="add del mod">
          <ac:chgData name="Edith Terte Andersen" userId="bf400ef6-e769-4ac4-85c6-61db0745aff7" providerId="ADAL" clId="{D2F78A31-A49E-4E4B-A337-121987BC0CCE}" dt="2024-01-26T10:47:45.668" v="394" actId="478"/>
          <ac:picMkLst>
            <pc:docMk/>
            <pc:sldMk cId="3602543945" sldId="283"/>
            <ac:picMk id="4" creationId="{934AAADB-A7EF-E507-1827-2D6514F667FE}"/>
          </ac:picMkLst>
        </pc:picChg>
        <pc:picChg chg="add mod">
          <ac:chgData name="Edith Terte Andersen" userId="bf400ef6-e769-4ac4-85c6-61db0745aff7" providerId="ADAL" clId="{D2F78A31-A49E-4E4B-A337-121987BC0CCE}" dt="2024-01-26T10:50:15.690" v="402" actId="1076"/>
          <ac:picMkLst>
            <pc:docMk/>
            <pc:sldMk cId="3602543945" sldId="283"/>
            <ac:picMk id="6" creationId="{FEE1E50A-8F4D-87DA-41B6-690339889CC0}"/>
          </ac:picMkLst>
        </pc:picChg>
      </pc:sldChg>
      <pc:sldChg chg="add del">
        <pc:chgData name="Edith Terte Andersen" userId="bf400ef6-e769-4ac4-85c6-61db0745aff7" providerId="ADAL" clId="{D2F78A31-A49E-4E4B-A337-121987BC0CCE}" dt="2024-01-26T12:26:35.025" v="809" actId="2890"/>
        <pc:sldMkLst>
          <pc:docMk/>
          <pc:sldMk cId="865041832" sldId="284"/>
        </pc:sldMkLst>
      </pc:sldChg>
      <pc:sldChg chg="delSp modSp add mod">
        <pc:chgData name="Edith Terte Andersen" userId="bf400ef6-e769-4ac4-85c6-61db0745aff7" providerId="ADAL" clId="{D2F78A31-A49E-4E4B-A337-121987BC0CCE}" dt="2024-01-26T12:31:56.527" v="838" actId="478"/>
        <pc:sldMkLst>
          <pc:docMk/>
          <pc:sldMk cId="3478063440" sldId="284"/>
        </pc:sldMkLst>
        <pc:spChg chg="mod">
          <ac:chgData name="Edith Terte Andersen" userId="bf400ef6-e769-4ac4-85c6-61db0745aff7" providerId="ADAL" clId="{D2F78A31-A49E-4E4B-A337-121987BC0CCE}" dt="2024-01-26T12:29:44.870" v="815" actId="1076"/>
          <ac:spMkLst>
            <pc:docMk/>
            <pc:sldMk cId="3478063440" sldId="284"/>
            <ac:spMk id="5" creationId="{CB945667-89BC-CD7C-661E-FAB7AF1C73E5}"/>
          </ac:spMkLst>
        </pc:spChg>
        <pc:spChg chg="mod">
          <ac:chgData name="Edith Terte Andersen" userId="bf400ef6-e769-4ac4-85c6-61db0745aff7" providerId="ADAL" clId="{D2F78A31-A49E-4E4B-A337-121987BC0CCE}" dt="2024-01-26T12:29:26.247" v="814" actId="20577"/>
          <ac:spMkLst>
            <pc:docMk/>
            <pc:sldMk cId="3478063440" sldId="284"/>
            <ac:spMk id="186" creationId="{00000000-0000-0000-0000-000000000000}"/>
          </ac:spMkLst>
        </pc:spChg>
        <pc:spChg chg="del">
          <ac:chgData name="Edith Terte Andersen" userId="bf400ef6-e769-4ac4-85c6-61db0745aff7" providerId="ADAL" clId="{D2F78A31-A49E-4E4B-A337-121987BC0CCE}" dt="2024-01-26T12:29:46.833" v="816" actId="478"/>
          <ac:spMkLst>
            <pc:docMk/>
            <pc:sldMk cId="3478063440" sldId="284"/>
            <ac:spMk id="188" creationId="{00000000-0000-0000-0000-000000000000}"/>
          </ac:spMkLst>
        </pc:spChg>
        <pc:spChg chg="del mod">
          <ac:chgData name="Edith Terte Andersen" userId="bf400ef6-e769-4ac4-85c6-61db0745aff7" providerId="ADAL" clId="{D2F78A31-A49E-4E4B-A337-121987BC0CCE}" dt="2024-01-26T12:31:56.527" v="838" actId="478"/>
          <ac:spMkLst>
            <pc:docMk/>
            <pc:sldMk cId="3478063440" sldId="284"/>
            <ac:spMk id="189" creationId="{00000000-0000-0000-0000-000000000000}"/>
          </ac:spMkLst>
        </pc:spChg>
        <pc:picChg chg="mod">
          <ac:chgData name="Edith Terte Andersen" userId="bf400ef6-e769-4ac4-85c6-61db0745aff7" providerId="ADAL" clId="{D2F78A31-A49E-4E4B-A337-121987BC0CCE}" dt="2024-01-26T12:29:44.870" v="815" actId="1076"/>
          <ac:picMkLst>
            <pc:docMk/>
            <pc:sldMk cId="3478063440" sldId="284"/>
            <ac:picMk id="3" creationId="{D8085851-C2C7-D1F3-54DB-516C94AA615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e9c0bee3e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e9c0bee3e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9c0bee3e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9c0bee3e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9c0bee3e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e9c0bee3e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e9c0bee3e2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e9c0bee3e2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c0bee3e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c0bee3e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3607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9c0bee3e2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9c0bee3e2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9c0bee3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9c0bee3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9c0bee3e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e9c0bee3e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106b773975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106b773975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e9c0bee3e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e9c0bee3e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e9c0bee3e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e9c0bee3e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e9c0bee3e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e9c0bee3e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4397a0237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4397a0237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e9c0bee3e2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e9c0bee3e2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c0bee3e2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c0bee3e2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e9c0bee3e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e9c0bee3e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870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9c0bee3e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9c0bee3e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e9c0bee3e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e9c0bee3e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c0bee3e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c0bee3e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c0bee3e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c0bee3e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2643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9c0bee3e2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9c0bee3e2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jetbrains.com/idea/downloa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Download &amp; install IntelliJ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6"/>
          <p:cNvPicPr preferRelativeResize="0"/>
          <p:nvPr/>
        </p:nvPicPr>
        <p:blipFill rotWithShape="1">
          <a:blip r:embed="rId3">
            <a:alphaModFix/>
          </a:blip>
          <a:srcRect t="7009" b="7607"/>
          <a:stretch/>
        </p:blipFill>
        <p:spPr>
          <a:xfrm>
            <a:off x="311700" y="1152475"/>
            <a:ext cx="5100224" cy="39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3364225" y="1973850"/>
            <a:ext cx="2325600" cy="1195800"/>
          </a:xfrm>
          <a:prstGeom prst="wedgeEllipseCallout">
            <a:avLst>
              <a:gd name="adj1" fmla="val -116519"/>
              <a:gd name="adj2" fmla="val 32792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Vælg </a:t>
            </a:r>
            <a:r>
              <a:rPr lang="en-GB" sz="1300" b="1"/>
              <a:t>Learn more</a:t>
            </a:r>
            <a:r>
              <a:rPr lang="en-GB" sz="1300"/>
              <a:t> under For students and teachers </a:t>
            </a:r>
            <a:endParaRPr sz="1300" b="1"/>
          </a:p>
        </p:txBody>
      </p:sp>
      <p:sp>
        <p:nvSpPr>
          <p:cNvPr id="161" name="Google Shape;161;p26"/>
          <p:cNvSpPr/>
          <p:nvPr/>
        </p:nvSpPr>
        <p:spPr>
          <a:xfrm>
            <a:off x="382202" y="2880464"/>
            <a:ext cx="1485600" cy="8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346150" y="3451375"/>
            <a:ext cx="497700" cy="2655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7"/>
          <p:cNvPicPr preferRelativeResize="0"/>
          <p:nvPr/>
        </p:nvPicPr>
        <p:blipFill rotWithShape="1">
          <a:blip r:embed="rId3">
            <a:alphaModFix/>
          </a:blip>
          <a:srcRect t="7362" b="18863"/>
          <a:stretch/>
        </p:blipFill>
        <p:spPr>
          <a:xfrm>
            <a:off x="311700" y="1152475"/>
            <a:ext cx="5100224" cy="34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6018025" y="1086850"/>
            <a:ext cx="2325600" cy="1195800"/>
          </a:xfrm>
          <a:prstGeom prst="wedgeEllipseCallout">
            <a:avLst>
              <a:gd name="adj1" fmla="val -74658"/>
              <a:gd name="adj2" fmla="val -2208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Her skal du scrolle lidt ned, indtil du ser en blå </a:t>
            </a:r>
            <a:r>
              <a:rPr lang="en-GB" sz="1300" b="1"/>
              <a:t>Apply now</a:t>
            </a:r>
            <a:r>
              <a:rPr lang="en-GB" sz="1300"/>
              <a:t> knap</a:t>
            </a:r>
            <a:endParaRPr sz="1300" b="1"/>
          </a:p>
        </p:txBody>
      </p:sp>
      <p:sp>
        <p:nvSpPr>
          <p:cNvPr id="170" name="Google Shape;170;p27"/>
          <p:cNvSpPr/>
          <p:nvPr/>
        </p:nvSpPr>
        <p:spPr>
          <a:xfrm>
            <a:off x="346143" y="3891250"/>
            <a:ext cx="735600" cy="421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 rotWithShape="1">
          <a:blip r:embed="rId3">
            <a:alphaModFix/>
          </a:blip>
          <a:srcRect t="6847" b="7769"/>
          <a:stretch/>
        </p:blipFill>
        <p:spPr>
          <a:xfrm>
            <a:off x="311700" y="1152475"/>
            <a:ext cx="5100224" cy="39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77" name="Google Shape;177;p28"/>
          <p:cNvSpPr/>
          <p:nvPr/>
        </p:nvSpPr>
        <p:spPr>
          <a:xfrm>
            <a:off x="6018025" y="1086850"/>
            <a:ext cx="2325600" cy="1195800"/>
          </a:xfrm>
          <a:prstGeom prst="wedgeEllipseCallout">
            <a:avLst>
              <a:gd name="adj1" fmla="val -74658"/>
              <a:gd name="adj2" fmla="val -22088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Udfyld formularen med dine korrekte oplysninger</a:t>
            </a:r>
            <a:endParaRPr sz="1300" b="1"/>
          </a:p>
        </p:txBody>
      </p:sp>
      <p:sp>
        <p:nvSpPr>
          <p:cNvPr id="178" name="Google Shape;178;p28"/>
          <p:cNvSpPr/>
          <p:nvPr/>
        </p:nvSpPr>
        <p:spPr>
          <a:xfrm>
            <a:off x="1528825" y="3999425"/>
            <a:ext cx="2293200" cy="5727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8"/>
          <p:cNvSpPr/>
          <p:nvPr/>
        </p:nvSpPr>
        <p:spPr>
          <a:xfrm>
            <a:off x="4225800" y="3872450"/>
            <a:ext cx="2033700" cy="757200"/>
          </a:xfrm>
          <a:prstGeom prst="wedgeEllipseCallout">
            <a:avLst>
              <a:gd name="adj1" fmla="val -66664"/>
              <a:gd name="adj2" fmla="val 2384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 </a:t>
            </a:r>
            <a:r>
              <a:rPr lang="en-GB" sz="1000" b="1"/>
              <a:t>skal</a:t>
            </a:r>
            <a:r>
              <a:rPr lang="en-GB" sz="1000"/>
              <a:t> anvende din @stud.kea.dk email-adresse!</a:t>
            </a:r>
            <a:endParaRPr sz="1000" b="1"/>
          </a:p>
        </p:txBody>
      </p:sp>
      <p:sp>
        <p:nvSpPr>
          <p:cNvPr id="180" name="Google Shape;180;p28"/>
          <p:cNvSpPr/>
          <p:nvPr/>
        </p:nvSpPr>
        <p:spPr>
          <a:xfrm>
            <a:off x="4646225" y="2543338"/>
            <a:ext cx="2178000" cy="1209300"/>
          </a:xfrm>
          <a:prstGeom prst="wedgeRoundRectCallout">
            <a:avLst>
              <a:gd name="adj1" fmla="val -141888"/>
              <a:gd name="adj2" fmla="val 50212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i="1"/>
              <a:t>Uanset hvilken dato du skriver, gælder licensen kun ét år ad gangen</a:t>
            </a:r>
            <a:endParaRPr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Husk: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Brug</a:t>
            </a:r>
            <a:r>
              <a:rPr lang="en-GB" dirty="0"/>
              <a:t> din KEA-mail </a:t>
            </a:r>
            <a:r>
              <a:rPr lang="en-GB" dirty="0" err="1"/>
              <a:t>adresse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email </a:t>
            </a:r>
            <a:r>
              <a:rPr lang="en-GB" dirty="0" err="1"/>
              <a:t>i</a:t>
            </a:r>
            <a:r>
              <a:rPr lang="en-GB" dirty="0"/>
              <a:t> din </a:t>
            </a:r>
            <a:r>
              <a:rPr lang="en-GB" dirty="0" err="1"/>
              <a:t>aktivering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Gem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valgte</a:t>
            </a:r>
            <a:r>
              <a:rPr lang="en-GB" dirty="0"/>
              <a:t> password </a:t>
            </a:r>
            <a:r>
              <a:rPr lang="en-GB" dirty="0" err="1"/>
              <a:t>i</a:t>
            </a:r>
            <a:r>
              <a:rPr lang="en-GB" dirty="0"/>
              <a:t> din </a:t>
            </a:r>
            <a:r>
              <a:rPr lang="en-GB" dirty="0" err="1"/>
              <a:t>yndlings</a:t>
            </a:r>
            <a:r>
              <a:rPr lang="en-GB" dirty="0"/>
              <a:t> password-husker!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3" name="Billede 2" descr="Et billede, der indeholder tekst, skærmbillede, software, Multimediesoftware&#10;&#10;Automatisk genereret beskrivelse">
            <a:extLst>
              <a:ext uri="{FF2B5EF4-FFF2-40B4-BE49-F238E27FC236}">
                <a16:creationId xmlns:a16="http://schemas.microsoft.com/office/drawing/2014/main" id="{D8085851-C2C7-D1F3-54DB-516C94AA6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481" y="2571750"/>
            <a:ext cx="4146519" cy="2499735"/>
          </a:xfrm>
          <a:prstGeom prst="rect">
            <a:avLst/>
          </a:prstGeom>
        </p:spPr>
      </p:pic>
      <p:sp>
        <p:nvSpPr>
          <p:cNvPr id="5" name="Google Shape;169;p27">
            <a:extLst>
              <a:ext uri="{FF2B5EF4-FFF2-40B4-BE49-F238E27FC236}">
                <a16:creationId xmlns:a16="http://schemas.microsoft.com/office/drawing/2014/main" id="{CB945667-89BC-CD7C-661E-FAB7AF1C73E5}"/>
              </a:ext>
            </a:extLst>
          </p:cNvPr>
          <p:cNvSpPr/>
          <p:nvPr/>
        </p:nvSpPr>
        <p:spPr>
          <a:xfrm>
            <a:off x="3593074" y="3872375"/>
            <a:ext cx="2124872" cy="1090190"/>
          </a:xfrm>
          <a:prstGeom prst="wedgeEllipseCallout">
            <a:avLst>
              <a:gd name="adj1" fmla="val -33891"/>
              <a:gd name="adj2" fmla="val -64615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/>
              <a:t>Klik</a:t>
            </a:r>
            <a:r>
              <a:rPr lang="en-GB" sz="1300" dirty="0"/>
              <a:t> “</a:t>
            </a:r>
            <a:r>
              <a:rPr lang="en-GB" sz="1300" b="1" dirty="0"/>
              <a:t>log in …” </a:t>
            </a:r>
            <a:r>
              <a:rPr lang="en-GB" sz="1300" dirty="0"/>
              <a:t>– </a:t>
            </a:r>
            <a:r>
              <a:rPr lang="en-GB" sz="1300" dirty="0" err="1"/>
              <a:t>åbner</a:t>
            </a:r>
            <a:r>
              <a:rPr lang="en-GB" sz="1300" dirty="0"/>
              <a:t> et browser- </a:t>
            </a:r>
            <a:r>
              <a:rPr lang="en-GB" sz="1300" dirty="0" err="1"/>
              <a:t>vindue</a:t>
            </a:r>
            <a:r>
              <a:rPr lang="en-GB" sz="1300" dirty="0"/>
              <a:t>.</a:t>
            </a:r>
            <a:br>
              <a:rPr lang="en-GB" sz="1300" dirty="0"/>
            </a:br>
            <a:r>
              <a:rPr lang="en-GB" sz="1300" dirty="0" err="1"/>
              <a:t>Indtast</a:t>
            </a:r>
            <a:r>
              <a:rPr lang="en-GB" sz="1300" dirty="0"/>
              <a:t> KEA mail </a:t>
            </a:r>
            <a:r>
              <a:rPr lang="en-GB" sz="1300" dirty="0" err="1"/>
              <a:t>og</a:t>
            </a:r>
            <a:r>
              <a:rPr lang="en-GB" sz="1300" dirty="0"/>
              <a:t> </a:t>
            </a:r>
            <a:r>
              <a:rPr lang="en-GB" sz="1300" dirty="0" err="1"/>
              <a:t>kode</a:t>
            </a:r>
            <a:r>
              <a:rPr lang="en-GB" sz="1300" dirty="0"/>
              <a:t>!</a:t>
            </a:r>
            <a:endParaRPr sz="1300" b="1" dirty="0"/>
          </a:p>
        </p:txBody>
      </p:sp>
    </p:spTree>
    <p:extLst>
      <p:ext uri="{BB962C8B-B14F-4D97-AF65-F5344CB8AC3E}">
        <p14:creationId xmlns:p14="http://schemas.microsoft.com/office/powerpoint/2010/main" val="3478063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86" name="Google Shape;186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Husk: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</a:t>
            </a:r>
            <a:r>
              <a:rPr lang="en-GB" dirty="0" err="1"/>
              <a:t>Brug</a:t>
            </a:r>
            <a:r>
              <a:rPr lang="en-GB" dirty="0"/>
              <a:t> din KEA-mail </a:t>
            </a:r>
            <a:r>
              <a:rPr lang="en-GB" dirty="0" err="1"/>
              <a:t>adresse</a:t>
            </a:r>
            <a:r>
              <a:rPr lang="en-GB" dirty="0"/>
              <a:t> </a:t>
            </a:r>
            <a:r>
              <a:rPr lang="en-GB" dirty="0" err="1"/>
              <a:t>som</a:t>
            </a:r>
            <a:r>
              <a:rPr lang="en-GB" dirty="0"/>
              <a:t> email </a:t>
            </a:r>
            <a:r>
              <a:rPr lang="en-GB" dirty="0" err="1"/>
              <a:t>i</a:t>
            </a:r>
            <a:r>
              <a:rPr lang="en-GB" dirty="0"/>
              <a:t> din </a:t>
            </a:r>
            <a:r>
              <a:rPr lang="en-GB" dirty="0" err="1"/>
              <a:t>aktivering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	Gem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valgte</a:t>
            </a:r>
            <a:r>
              <a:rPr lang="en-GB" dirty="0"/>
              <a:t> password </a:t>
            </a:r>
            <a:r>
              <a:rPr lang="en-GB" dirty="0" err="1"/>
              <a:t>i</a:t>
            </a:r>
            <a:r>
              <a:rPr lang="en-GB" dirty="0"/>
              <a:t> din </a:t>
            </a:r>
            <a:r>
              <a:rPr lang="en-GB" dirty="0" err="1"/>
              <a:t>yndlings</a:t>
            </a:r>
            <a:r>
              <a:rPr lang="en-GB" dirty="0"/>
              <a:t> password-husker!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 err="1"/>
              <a:t>Når</a:t>
            </a:r>
            <a:r>
              <a:rPr lang="en-GB" dirty="0"/>
              <a:t> du er </a:t>
            </a:r>
            <a:r>
              <a:rPr lang="en-GB" dirty="0" err="1"/>
              <a:t>oprettet</a:t>
            </a:r>
            <a:r>
              <a:rPr lang="en-GB" dirty="0"/>
              <a:t> </a:t>
            </a:r>
            <a:r>
              <a:rPr lang="en-GB" dirty="0" err="1"/>
              <a:t>modtager</a:t>
            </a:r>
            <a:r>
              <a:rPr lang="en-GB" dirty="0"/>
              <a:t> du </a:t>
            </a:r>
            <a:r>
              <a:rPr lang="en-GB" dirty="0" err="1"/>
              <a:t>en</a:t>
            </a:r>
            <a:r>
              <a:rPr lang="en-GB" dirty="0"/>
              <a:t> mail.</a:t>
            </a:r>
            <a:br>
              <a:rPr lang="en-GB" dirty="0"/>
            </a:br>
            <a:r>
              <a:rPr lang="en-GB" dirty="0" err="1"/>
              <a:t>Indtast</a:t>
            </a:r>
            <a:r>
              <a:rPr lang="en-GB" dirty="0"/>
              <a:t> </a:t>
            </a:r>
            <a:r>
              <a:rPr lang="en-GB" dirty="0" err="1"/>
              <a:t>informationen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vinduet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tryk</a:t>
            </a:r>
            <a:r>
              <a:rPr lang="en-GB" dirty="0"/>
              <a:t> </a:t>
            </a:r>
            <a:r>
              <a:rPr lang="en-GB" b="1" dirty="0"/>
              <a:t>Activate.</a:t>
            </a:r>
            <a:endParaRPr b="1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F55BCFAF-B46A-4D2A-62F4-1D283E4D7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1707" y="2814320"/>
            <a:ext cx="3743472" cy="2254460"/>
          </a:xfrm>
          <a:prstGeom prst="rect">
            <a:avLst/>
          </a:prstGeom>
        </p:spPr>
      </p:pic>
      <p:sp>
        <p:nvSpPr>
          <p:cNvPr id="189" name="Google Shape;189;p29"/>
          <p:cNvSpPr/>
          <p:nvPr/>
        </p:nvSpPr>
        <p:spPr>
          <a:xfrm>
            <a:off x="6159502" y="4241927"/>
            <a:ext cx="1809188" cy="683948"/>
          </a:xfrm>
          <a:prstGeom prst="wedgeEllipseCallout">
            <a:avLst>
              <a:gd name="adj1" fmla="val -15453"/>
              <a:gd name="adj2" fmla="val -6499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 err="1"/>
              <a:t>Når</a:t>
            </a:r>
            <a:r>
              <a:rPr lang="en-GB" sz="1000" dirty="0"/>
              <a:t> du </a:t>
            </a:r>
            <a:r>
              <a:rPr lang="en-GB" sz="1000" dirty="0" err="1"/>
              <a:t>har</a:t>
            </a:r>
            <a:br>
              <a:rPr lang="en-GB" sz="1000" dirty="0"/>
            </a:br>
            <a:r>
              <a:rPr lang="en-GB" sz="1000" dirty="0"/>
              <a:t> </a:t>
            </a:r>
            <a:r>
              <a:rPr lang="en-GB" sz="1000" dirty="0" err="1"/>
              <a:t>klikket</a:t>
            </a:r>
            <a:r>
              <a:rPr lang="en-GB" sz="1000" dirty="0"/>
              <a:t> </a:t>
            </a:r>
            <a:r>
              <a:rPr lang="en-GB" sz="1000" b="1" dirty="0"/>
              <a:t>Activate</a:t>
            </a:r>
            <a:r>
              <a:rPr lang="en-GB" sz="1000" dirty="0"/>
              <a:t>, er IntelliJ (</a:t>
            </a:r>
            <a:r>
              <a:rPr lang="en-GB" sz="1000" dirty="0" err="1"/>
              <a:t>næsten</a:t>
            </a:r>
            <a:r>
              <a:rPr lang="en-GB" sz="1000" dirty="0"/>
              <a:t>) </a:t>
            </a:r>
            <a:r>
              <a:rPr lang="en-GB" sz="1000" dirty="0" err="1"/>
              <a:t>klar</a:t>
            </a:r>
            <a:r>
              <a:rPr lang="en-GB" sz="1000" dirty="0"/>
              <a:t> </a:t>
            </a:r>
            <a:r>
              <a:rPr lang="en-GB" sz="1000" dirty="0" err="1"/>
              <a:t>til</a:t>
            </a:r>
            <a:r>
              <a:rPr lang="en-GB" sz="1000" dirty="0"/>
              <a:t> </a:t>
            </a:r>
            <a:r>
              <a:rPr lang="en-GB" sz="1000" dirty="0" err="1"/>
              <a:t>brug</a:t>
            </a:r>
            <a:endParaRPr sz="1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Konfigurer IntelliJ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Konfigurer IntelliJ</a:t>
            </a:r>
            <a:endParaRPr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Efter</a:t>
            </a:r>
            <a:r>
              <a:rPr lang="en-GB" dirty="0"/>
              <a:t> at have </a:t>
            </a:r>
            <a:r>
              <a:rPr lang="en-GB" dirty="0" err="1"/>
              <a:t>registreret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aktiveret</a:t>
            </a:r>
            <a:r>
              <a:rPr lang="en-GB" dirty="0"/>
              <a:t> IntelliJ, er det </a:t>
            </a:r>
            <a:r>
              <a:rPr lang="en-GB" dirty="0" err="1"/>
              <a:t>tid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konfigurere</a:t>
            </a:r>
            <a:r>
              <a:rPr lang="en-GB" dirty="0"/>
              <a:t> det.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Disse </a:t>
            </a:r>
            <a:r>
              <a:rPr lang="en-GB" dirty="0" err="1"/>
              <a:t>indstillinger</a:t>
            </a:r>
            <a:r>
              <a:rPr lang="en-GB" dirty="0"/>
              <a:t> er blot </a:t>
            </a:r>
            <a:r>
              <a:rPr lang="en-GB" dirty="0" err="1"/>
              <a:t>vores</a:t>
            </a:r>
            <a:r>
              <a:rPr lang="en-GB" dirty="0"/>
              <a:t> </a:t>
            </a:r>
            <a:r>
              <a:rPr lang="en-GB" dirty="0" err="1"/>
              <a:t>anbefalinger</a:t>
            </a:r>
            <a:r>
              <a:rPr lang="en-GB" dirty="0"/>
              <a:t> for at det ser </a:t>
            </a:r>
            <a:r>
              <a:rPr lang="en-GB" dirty="0" err="1"/>
              <a:t>ens</a:t>
            </a:r>
            <a:r>
              <a:rPr lang="en-GB" dirty="0"/>
              <a:t> </a:t>
            </a:r>
            <a:r>
              <a:rPr lang="en-GB" dirty="0" err="1"/>
              <a:t>ud</a:t>
            </a:r>
            <a:r>
              <a:rPr lang="en-GB" dirty="0"/>
              <a:t> for alle her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starten</a:t>
            </a:r>
            <a:r>
              <a:rPr lang="en-GB" dirty="0"/>
              <a:t> - du er mere end </a:t>
            </a:r>
            <a:r>
              <a:rPr lang="en-GB" dirty="0" err="1"/>
              <a:t>velkommen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at </a:t>
            </a:r>
            <a:r>
              <a:rPr lang="en-GB" dirty="0" err="1"/>
              <a:t>ændre</a:t>
            </a:r>
            <a:r>
              <a:rPr lang="en-GB" dirty="0"/>
              <a:t> det </a:t>
            </a:r>
            <a:r>
              <a:rPr lang="en-GB" dirty="0" err="1"/>
              <a:t>efter</a:t>
            </a:r>
            <a:r>
              <a:rPr lang="en-GB" dirty="0"/>
              <a:t> </a:t>
            </a:r>
            <a:r>
              <a:rPr lang="en-GB" dirty="0" err="1"/>
              <a:t>egne</a:t>
            </a:r>
            <a:r>
              <a:rPr lang="en-GB" dirty="0"/>
              <a:t> </a:t>
            </a:r>
            <a:r>
              <a:rPr lang="en-GB" dirty="0" err="1"/>
              <a:t>ønsker</a:t>
            </a:r>
            <a:r>
              <a:rPr lang="en-GB" dirty="0"/>
              <a:t>!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Windows: Du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først</a:t>
            </a:r>
            <a:r>
              <a:rPr lang="en-GB" dirty="0"/>
              <a:t> have et </a:t>
            </a:r>
            <a:r>
              <a:rPr lang="en-GB" dirty="0" err="1"/>
              <a:t>projekt</a:t>
            </a:r>
            <a:r>
              <a:rPr lang="en-GB" dirty="0"/>
              <a:t>.		Mac: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IntelliJ </a:t>
            </a:r>
            <a:r>
              <a:rPr lang="en-GB" dirty="0" err="1"/>
              <a:t>IDEA→Preferences</a:t>
            </a:r>
            <a:br>
              <a:rPr lang="en-GB" dirty="0"/>
            </a:br>
            <a:r>
              <a:rPr lang="en-GB" dirty="0" err="1"/>
              <a:t>Vælg</a:t>
            </a:r>
            <a:r>
              <a:rPr lang="en-GB" dirty="0"/>
              <a:t> “New Project”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tryk</a:t>
            </a:r>
            <a:r>
              <a:rPr lang="en-GB" dirty="0"/>
              <a:t> next, next </a:t>
            </a:r>
            <a:br>
              <a:rPr lang="en-GB" dirty="0"/>
            </a:br>
            <a:r>
              <a:rPr lang="en-GB" dirty="0" err="1"/>
              <a:t>indtil</a:t>
            </a:r>
            <a:r>
              <a:rPr lang="en-GB" dirty="0"/>
              <a:t> du </a:t>
            </a:r>
            <a:r>
              <a:rPr lang="en-GB" dirty="0" err="1"/>
              <a:t>kan</a:t>
            </a:r>
            <a:r>
              <a:rPr lang="en-GB" dirty="0"/>
              <a:t> se </a:t>
            </a:r>
            <a:br>
              <a:rPr lang="en-GB" dirty="0"/>
            </a:br>
            <a:r>
              <a:rPr lang="en-GB" dirty="0" err="1"/>
              <a:t>menuerne</a:t>
            </a:r>
            <a:r>
              <a:rPr lang="en-GB" dirty="0"/>
              <a:t> File, Edit, ...</a:t>
            </a:r>
            <a:br>
              <a:rPr lang="en-GB" dirty="0"/>
            </a:br>
            <a:br>
              <a:rPr lang="en-GB" dirty="0"/>
            </a:b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dirty="0" err="1"/>
              <a:t>File→Settings</a:t>
            </a:r>
            <a:r>
              <a:rPr lang="en-GB" dirty="0"/>
              <a:t>			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 r="72980" b="60322"/>
          <a:stretch/>
        </p:blipFill>
        <p:spPr>
          <a:xfrm>
            <a:off x="2717666" y="3251283"/>
            <a:ext cx="1488810" cy="184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4">
            <a:alphaModFix/>
          </a:blip>
          <a:srcRect r="9535" b="4798"/>
          <a:stretch/>
        </p:blipFill>
        <p:spPr>
          <a:xfrm>
            <a:off x="5036350" y="2782175"/>
            <a:ext cx="2317375" cy="219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“Zoom” - Change font size</a:t>
            </a:r>
            <a:endParaRPr/>
          </a:p>
        </p:txBody>
      </p:sp>
      <p:sp>
        <p:nvSpPr>
          <p:cNvPr id="208" name="Google Shape;20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2"/>
          <p:cNvPicPr preferRelativeResize="0"/>
          <p:nvPr/>
        </p:nvPicPr>
        <p:blipFill rotWithShape="1">
          <a:blip r:embed="rId3">
            <a:alphaModFix/>
          </a:blip>
          <a:srcRect b="12793"/>
          <a:stretch/>
        </p:blipFill>
        <p:spPr>
          <a:xfrm>
            <a:off x="311700" y="1152475"/>
            <a:ext cx="6169301" cy="390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2"/>
          <p:cNvSpPr/>
          <p:nvPr/>
        </p:nvSpPr>
        <p:spPr>
          <a:xfrm>
            <a:off x="4763275" y="849075"/>
            <a:ext cx="2931300" cy="997200"/>
          </a:xfrm>
          <a:prstGeom prst="wedgeEllipseCallout">
            <a:avLst>
              <a:gd name="adj1" fmla="val -101792"/>
              <a:gd name="adj2" fmla="val 1238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Naviger til</a:t>
            </a:r>
            <a:br>
              <a:rPr lang="en-GB"/>
            </a:br>
            <a:r>
              <a:rPr lang="en-GB" sz="1000"/>
              <a:t>Editor→General</a:t>
            </a:r>
            <a:endParaRPr/>
          </a:p>
        </p:txBody>
      </p:sp>
      <p:sp>
        <p:nvSpPr>
          <p:cNvPr id="211" name="Google Shape;211;p32"/>
          <p:cNvSpPr/>
          <p:nvPr/>
        </p:nvSpPr>
        <p:spPr>
          <a:xfrm>
            <a:off x="1830600" y="1746525"/>
            <a:ext cx="959100" cy="2379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2"/>
          <p:cNvSpPr/>
          <p:nvPr/>
        </p:nvSpPr>
        <p:spPr>
          <a:xfrm>
            <a:off x="3822625" y="1846275"/>
            <a:ext cx="2209800" cy="757200"/>
          </a:xfrm>
          <a:prstGeom prst="wedgeEllipseCallout">
            <a:avLst>
              <a:gd name="adj1" fmla="val -58531"/>
              <a:gd name="adj2" fmla="val -4446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Slå </a:t>
            </a: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Change font size</a:t>
            </a:r>
            <a:r>
              <a:rPr lang="en-GB"/>
              <a:t> </a:t>
            </a:r>
            <a:r>
              <a:rPr lang="en-GB" b="1"/>
              <a:t>til</a:t>
            </a:r>
            <a:endParaRPr b="1"/>
          </a:p>
        </p:txBody>
      </p:sp>
      <p:sp>
        <p:nvSpPr>
          <p:cNvPr id="213" name="Google Shape;213;p32"/>
          <p:cNvSpPr txBox="1">
            <a:spLocks noGrp="1"/>
          </p:cNvSpPr>
          <p:nvPr>
            <p:ph type="body" idx="1"/>
          </p:nvPr>
        </p:nvSpPr>
        <p:spPr>
          <a:xfrm>
            <a:off x="6872425" y="3415000"/>
            <a:ext cx="19599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Det gør at du kan “zoome” ind og ud (altså gøre teksten større/mindre) med Ctrl (Cmd på Mac) og scroll.</a:t>
            </a:r>
            <a:endParaRPr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Folding</a:t>
            </a:r>
            <a:endParaRPr/>
          </a:p>
        </p:txBody>
      </p:sp>
      <p:sp>
        <p:nvSpPr>
          <p:cNvPr id="219" name="Google Shape;219;p33"/>
          <p:cNvSpPr txBox="1">
            <a:spLocks noGrp="1"/>
          </p:cNvSpPr>
          <p:nvPr>
            <p:ph type="body" idx="1"/>
          </p:nvPr>
        </p:nvSpPr>
        <p:spPr>
          <a:xfrm>
            <a:off x="6872425" y="3415000"/>
            <a:ext cx="1959900" cy="11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100"/>
              <a:t>Code Folding er rigtig fedt - vi slår bare fra at editoren skjuler kode for os, uden at vi selv beslutter det!</a:t>
            </a:r>
            <a:endParaRPr sz="1100"/>
          </a:p>
        </p:txBody>
      </p:sp>
      <p:pic>
        <p:nvPicPr>
          <p:cNvPr id="220" name="Google Shape;220;p33"/>
          <p:cNvPicPr preferRelativeResize="0"/>
          <p:nvPr/>
        </p:nvPicPr>
        <p:blipFill rotWithShape="1">
          <a:blip r:embed="rId3">
            <a:alphaModFix/>
          </a:blip>
          <a:srcRect b="16387"/>
          <a:stretch/>
        </p:blipFill>
        <p:spPr>
          <a:xfrm>
            <a:off x="311700" y="1152475"/>
            <a:ext cx="6505861" cy="3947251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33"/>
          <p:cNvSpPr/>
          <p:nvPr/>
        </p:nvSpPr>
        <p:spPr>
          <a:xfrm>
            <a:off x="4748850" y="872575"/>
            <a:ext cx="2931300" cy="1195800"/>
          </a:xfrm>
          <a:prstGeom prst="wedgeEllipseCallout">
            <a:avLst>
              <a:gd name="adj1" fmla="val -99162"/>
              <a:gd name="adj2" fmla="val 406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Naviger til </a:t>
            </a:r>
            <a:r>
              <a:rPr lang="en-GB" sz="1000"/>
              <a:t>Editor→General→Code Folding</a:t>
            </a:r>
            <a:endParaRPr/>
          </a:p>
        </p:txBody>
      </p:sp>
      <p:sp>
        <p:nvSpPr>
          <p:cNvPr id="222" name="Google Shape;222;p33"/>
          <p:cNvSpPr/>
          <p:nvPr/>
        </p:nvSpPr>
        <p:spPr>
          <a:xfrm>
            <a:off x="2913300" y="3415000"/>
            <a:ext cx="2033700" cy="757200"/>
          </a:xfrm>
          <a:prstGeom prst="wedgeEllipseCallout">
            <a:avLst>
              <a:gd name="adj1" fmla="val -76562"/>
              <a:gd name="adj2" fmla="val 5865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Sørg for at alle disse er slået </a:t>
            </a:r>
            <a:r>
              <a:rPr lang="en-GB" b="1"/>
              <a:t>fra</a:t>
            </a:r>
            <a:endParaRPr b="1"/>
          </a:p>
        </p:txBody>
      </p:sp>
      <p:sp>
        <p:nvSpPr>
          <p:cNvPr id="223" name="Google Shape;223;p33"/>
          <p:cNvSpPr/>
          <p:nvPr/>
        </p:nvSpPr>
        <p:spPr>
          <a:xfrm>
            <a:off x="2141750" y="4172200"/>
            <a:ext cx="238200" cy="9276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"/>
          <p:cNvSpPr/>
          <p:nvPr/>
        </p:nvSpPr>
        <p:spPr>
          <a:xfrm>
            <a:off x="3699425" y="4262025"/>
            <a:ext cx="1853400" cy="7572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9CB9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Der er flere længere nede - de må godt være slået til, det er features vi ikke rigtig rører her på 1.semester</a:t>
            </a:r>
            <a:endParaRPr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34"/>
          <p:cNvPicPr preferRelativeResize="0"/>
          <p:nvPr/>
        </p:nvPicPr>
        <p:blipFill rotWithShape="1">
          <a:blip r:embed="rId3">
            <a:alphaModFix/>
          </a:blip>
          <a:srcRect b="14266"/>
          <a:stretch/>
        </p:blipFill>
        <p:spPr>
          <a:xfrm>
            <a:off x="311700" y="1152475"/>
            <a:ext cx="6327823" cy="390989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Parameter hints</a:t>
            </a:r>
            <a:endParaRPr/>
          </a:p>
        </p:txBody>
      </p:sp>
      <p:sp>
        <p:nvSpPr>
          <p:cNvPr id="231" name="Google Shape;231;p34"/>
          <p:cNvSpPr/>
          <p:nvPr/>
        </p:nvSpPr>
        <p:spPr>
          <a:xfrm>
            <a:off x="4448950" y="849075"/>
            <a:ext cx="2931300" cy="997200"/>
          </a:xfrm>
          <a:prstGeom prst="wedgeEllipseCallout">
            <a:avLst>
              <a:gd name="adj1" fmla="val -101792"/>
              <a:gd name="adj2" fmla="val 1238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Naviger til</a:t>
            </a:r>
            <a:br>
              <a:rPr lang="en-GB"/>
            </a:br>
            <a:r>
              <a:rPr lang="en-GB" sz="1000"/>
              <a:t>Editor→Inlay Hints</a:t>
            </a:r>
            <a:endParaRPr/>
          </a:p>
        </p:txBody>
      </p:sp>
      <p:sp>
        <p:nvSpPr>
          <p:cNvPr id="232" name="Google Shape;232;p34"/>
          <p:cNvSpPr/>
          <p:nvPr/>
        </p:nvSpPr>
        <p:spPr>
          <a:xfrm>
            <a:off x="1978375" y="2359650"/>
            <a:ext cx="831600" cy="250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2257425" y="2872175"/>
            <a:ext cx="1714500" cy="757200"/>
          </a:xfrm>
          <a:prstGeom prst="wedgeEllipseCallout">
            <a:avLst>
              <a:gd name="adj1" fmla="val -39262"/>
              <a:gd name="adj2" fmla="val -85902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Slå </a:t>
            </a: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Java </a:t>
            </a:r>
            <a:r>
              <a:rPr lang="en-GB">
                <a:solidFill>
                  <a:schemeClr val="dk1"/>
                </a:solidFill>
              </a:rPr>
              <a:t>helt </a:t>
            </a:r>
            <a:r>
              <a:rPr lang="en-GB" b="1"/>
              <a:t>fra</a:t>
            </a:r>
            <a:endParaRPr b="1"/>
          </a:p>
        </p:txBody>
      </p:sp>
      <p:sp>
        <p:nvSpPr>
          <p:cNvPr id="234" name="Google Shape;234;p34"/>
          <p:cNvSpPr txBox="1">
            <a:spLocks noGrp="1"/>
          </p:cNvSpPr>
          <p:nvPr>
            <p:ph type="body" idx="1"/>
          </p:nvPr>
        </p:nvSpPr>
        <p:spPr>
          <a:xfrm>
            <a:off x="6872400" y="2914650"/>
            <a:ext cx="1959900" cy="18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Hints er små tekst-stumper der står inde i vores kode - i starten kan det godt forvirre lidt at der står tekst som vi ikke har skrevet, og heller ikke kan slette.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Derfor slår vi dem fra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Man kan altid slå dem til igen senere …</a:t>
            </a:r>
            <a:endParaRPr sz="1100"/>
          </a:p>
        </p:txBody>
      </p:sp>
      <p:sp>
        <p:nvSpPr>
          <p:cNvPr id="235" name="Google Shape;235;p34"/>
          <p:cNvSpPr/>
          <p:nvPr/>
        </p:nvSpPr>
        <p:spPr>
          <a:xfrm>
            <a:off x="2159033" y="1996416"/>
            <a:ext cx="562500" cy="2103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4"/>
          <p:cNvSpPr/>
          <p:nvPr/>
        </p:nvSpPr>
        <p:spPr>
          <a:xfrm>
            <a:off x="3144375" y="1942650"/>
            <a:ext cx="1903200" cy="629100"/>
          </a:xfrm>
          <a:prstGeom prst="wedgeEllipseCallout">
            <a:avLst>
              <a:gd name="adj1" fmla="val -70818"/>
              <a:gd name="adj2" fmla="val -24284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Slå </a:t>
            </a: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Usages</a:t>
            </a:r>
            <a:r>
              <a:rPr lang="en-GB" b="1"/>
              <a:t> fra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IntelliJ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b="1" dirty="0"/>
              <a:t>IntelliJ </a:t>
            </a:r>
            <a:r>
              <a:rPr lang="en-GB" dirty="0"/>
              <a:t>er et IDE (Integrated Development Environment), </a:t>
            </a:r>
            <a:r>
              <a:rPr lang="en-GB" dirty="0" err="1"/>
              <a:t>altså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editor, </a:t>
            </a:r>
            <a:r>
              <a:rPr lang="en-GB" dirty="0" err="1"/>
              <a:t>som</a:t>
            </a:r>
            <a:r>
              <a:rPr lang="en-GB" dirty="0"/>
              <a:t> </a:t>
            </a:r>
            <a:r>
              <a:rPr lang="en-GB" dirty="0" err="1"/>
              <a:t>kombineret</a:t>
            </a:r>
            <a:r>
              <a:rPr lang="en-GB" dirty="0"/>
              <a:t> med </a:t>
            </a:r>
            <a:r>
              <a:rPr lang="en-GB" dirty="0" err="1"/>
              <a:t>værktøjerne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Java SDK </a:t>
            </a:r>
            <a:r>
              <a:rPr lang="en-GB" dirty="0" err="1"/>
              <a:t>gør</a:t>
            </a:r>
            <a:r>
              <a:rPr lang="en-GB" dirty="0"/>
              <a:t> at 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skrive</a:t>
            </a:r>
            <a:r>
              <a:rPr lang="en-GB" dirty="0"/>
              <a:t>, teste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køre</a:t>
            </a:r>
            <a:r>
              <a:rPr lang="en-GB" dirty="0"/>
              <a:t> Java-programmer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nemmere</a:t>
            </a:r>
            <a:r>
              <a:rPr lang="en-GB" dirty="0"/>
              <a:t> </a:t>
            </a:r>
            <a:r>
              <a:rPr lang="en-GB" dirty="0" err="1"/>
              <a:t>måde</a:t>
            </a:r>
            <a:r>
              <a:rPr lang="en-GB" dirty="0"/>
              <a:t> end via </a:t>
            </a:r>
            <a:r>
              <a:rPr lang="en-GB" dirty="0" err="1"/>
              <a:t>teksteditor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terminal. IntelliJ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downloades</a:t>
            </a:r>
            <a:r>
              <a:rPr lang="en-GB" dirty="0"/>
              <a:t>, </a:t>
            </a:r>
            <a:r>
              <a:rPr lang="en-GB" dirty="0" err="1"/>
              <a:t>installeres</a:t>
            </a:r>
            <a:r>
              <a:rPr lang="en-GB" dirty="0"/>
              <a:t>, </a:t>
            </a:r>
            <a:r>
              <a:rPr lang="en-GB" dirty="0" err="1"/>
              <a:t>og</a:t>
            </a:r>
            <a:r>
              <a:rPr lang="en-GB" dirty="0"/>
              <a:t> du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oprette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konto</a:t>
            </a:r>
            <a:r>
              <a:rPr lang="en-GB" dirty="0"/>
              <a:t> (gratis </a:t>
            </a:r>
            <a:r>
              <a:rPr lang="en-GB" dirty="0" err="1"/>
              <a:t>studenter-konto</a:t>
            </a:r>
            <a:r>
              <a:rPr lang="en-GB" dirty="0"/>
              <a:t>) for at </a:t>
            </a:r>
            <a:r>
              <a:rPr lang="en-GB" dirty="0" err="1"/>
              <a:t>aktivere</a:t>
            </a:r>
            <a:r>
              <a:rPr lang="en-GB" dirty="0"/>
              <a:t> det.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35"/>
          <p:cNvPicPr preferRelativeResize="0"/>
          <p:nvPr/>
        </p:nvPicPr>
        <p:blipFill rotWithShape="1">
          <a:blip r:embed="rId3">
            <a:alphaModFix/>
          </a:blip>
          <a:srcRect t="4565" r="5535" b="13607"/>
          <a:stretch/>
        </p:blipFill>
        <p:spPr>
          <a:xfrm>
            <a:off x="311700" y="1101800"/>
            <a:ext cx="6430950" cy="404170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 - Commit</a:t>
            </a:r>
            <a:endParaRPr/>
          </a:p>
        </p:txBody>
      </p:sp>
      <p:sp>
        <p:nvSpPr>
          <p:cNvPr id="243" name="Google Shape;243;p35"/>
          <p:cNvSpPr/>
          <p:nvPr/>
        </p:nvSpPr>
        <p:spPr>
          <a:xfrm>
            <a:off x="4448950" y="849075"/>
            <a:ext cx="2931300" cy="997200"/>
          </a:xfrm>
          <a:prstGeom prst="wedgeEllipseCallout">
            <a:avLst>
              <a:gd name="adj1" fmla="val -101792"/>
              <a:gd name="adj2" fmla="val 1238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Naviger til</a:t>
            </a:r>
            <a:br>
              <a:rPr lang="en-GB"/>
            </a:br>
            <a:r>
              <a:rPr lang="en-GB" sz="1000"/>
              <a:t>Version Control→Commit</a:t>
            </a:r>
            <a:endParaRPr/>
          </a:p>
        </p:txBody>
      </p:sp>
      <p:sp>
        <p:nvSpPr>
          <p:cNvPr id="244" name="Google Shape;244;p35"/>
          <p:cNvSpPr/>
          <p:nvPr/>
        </p:nvSpPr>
        <p:spPr>
          <a:xfrm>
            <a:off x="1837117" y="1672200"/>
            <a:ext cx="328800" cy="250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5"/>
          <p:cNvSpPr/>
          <p:nvPr/>
        </p:nvSpPr>
        <p:spPr>
          <a:xfrm>
            <a:off x="2975825" y="2001863"/>
            <a:ext cx="3955200" cy="757200"/>
          </a:xfrm>
          <a:prstGeom prst="wedgeEllipseCallout">
            <a:avLst>
              <a:gd name="adj1" fmla="val -42703"/>
              <a:gd name="adj2" fmla="val -7237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Slå </a:t>
            </a:r>
            <a:br>
              <a:rPr lang="en-GB"/>
            </a:br>
            <a:r>
              <a:rPr lang="en-GB" sz="1200">
                <a:latin typeface="Source Code Pro"/>
                <a:ea typeface="Source Code Pro"/>
                <a:cs typeface="Source Code Pro"/>
                <a:sym typeface="Source Code Pro"/>
              </a:rPr>
              <a:t>Clear initial commit message </a:t>
            </a:r>
            <a:r>
              <a:rPr lang="en-GB" b="1"/>
              <a:t>til</a:t>
            </a:r>
            <a:endParaRPr b="1"/>
          </a:p>
        </p:txBody>
      </p:sp>
      <p:sp>
        <p:nvSpPr>
          <p:cNvPr id="246" name="Google Shape;246;p35"/>
          <p:cNvSpPr txBox="1">
            <a:spLocks noGrp="1"/>
          </p:cNvSpPr>
          <p:nvPr>
            <p:ph type="body" idx="1"/>
          </p:nvPr>
        </p:nvSpPr>
        <p:spPr>
          <a:xfrm>
            <a:off x="6872400" y="2914650"/>
            <a:ext cx="1959900" cy="18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/>
              <a:t>Det her er indstillinger til når vi begynder at bruge git om et par uger.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De betyder ikke det store, men gør det lidt mindre irriterende at arbejde med :)</a:t>
            </a:r>
            <a:endParaRPr sz="110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Du kan altid ændre dem igen senere!</a:t>
            </a:r>
            <a:endParaRPr sz="1100"/>
          </a:p>
        </p:txBody>
      </p:sp>
      <p:sp>
        <p:nvSpPr>
          <p:cNvPr id="247" name="Google Shape;247;p35"/>
          <p:cNvSpPr/>
          <p:nvPr/>
        </p:nvSpPr>
        <p:spPr>
          <a:xfrm>
            <a:off x="1989525" y="4224350"/>
            <a:ext cx="328800" cy="919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5"/>
          <p:cNvSpPr/>
          <p:nvPr/>
        </p:nvSpPr>
        <p:spPr>
          <a:xfrm>
            <a:off x="3823350" y="4339050"/>
            <a:ext cx="2862900" cy="757200"/>
          </a:xfrm>
          <a:prstGeom prst="wedgeEllipseCallout">
            <a:avLst>
              <a:gd name="adj1" fmla="val -63816"/>
              <a:gd name="adj2" fmla="val 11235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Slå alle disse </a:t>
            </a:r>
            <a:r>
              <a:rPr lang="en-GB" b="1"/>
              <a:t>fra</a:t>
            </a:r>
            <a:r>
              <a:rPr lang="en-GB">
                <a:solidFill>
                  <a:schemeClr val="dk1"/>
                </a:solidFill>
              </a:rPr>
              <a:t> - især </a:t>
            </a:r>
            <a:br>
              <a:rPr lang="en-GB">
                <a:solidFill>
                  <a:schemeClr val="dk1"/>
                </a:solidFill>
              </a:rPr>
            </a:br>
            <a:r>
              <a:rPr lang="en-GB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Analyze code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 var det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note om email</a:t>
            </a:r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 </a:t>
            </a:r>
            <a:r>
              <a:rPr lang="en-GB" dirty="0" err="1"/>
              <a:t>forbindelse</a:t>
            </a:r>
            <a:r>
              <a:rPr lang="en-GB" dirty="0"/>
              <a:t> med </a:t>
            </a:r>
            <a:r>
              <a:rPr lang="en-GB" dirty="0" err="1"/>
              <a:t>aktivering</a:t>
            </a:r>
            <a:r>
              <a:rPr lang="en-GB" dirty="0"/>
              <a:t> </a:t>
            </a:r>
            <a:r>
              <a:rPr lang="en-GB" dirty="0" err="1"/>
              <a:t>af</a:t>
            </a:r>
            <a:r>
              <a:rPr lang="en-GB" dirty="0"/>
              <a:t> </a:t>
            </a:r>
            <a:r>
              <a:rPr lang="en-GB" dirty="0" err="1"/>
              <a:t>konti</a:t>
            </a:r>
            <a:r>
              <a:rPr lang="en-GB" dirty="0"/>
              <a:t> </a:t>
            </a:r>
            <a:r>
              <a:rPr lang="en-GB" dirty="0" err="1"/>
              <a:t>skal</a:t>
            </a:r>
            <a:r>
              <a:rPr lang="en-GB" dirty="0"/>
              <a:t> du have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gyldig</a:t>
            </a:r>
            <a:r>
              <a:rPr lang="en-GB" dirty="0"/>
              <a:t> email-</a:t>
            </a:r>
            <a:r>
              <a:rPr lang="en-GB" dirty="0" err="1"/>
              <a:t>adresse</a:t>
            </a:r>
            <a:r>
              <a:rPr lang="en-GB" dirty="0"/>
              <a:t>. I </a:t>
            </a:r>
            <a:r>
              <a:rPr lang="en-GB" dirty="0" err="1"/>
              <a:t>nogle</a:t>
            </a:r>
            <a:r>
              <a:rPr lang="en-GB" dirty="0"/>
              <a:t> </a:t>
            </a:r>
            <a:r>
              <a:rPr lang="en-GB" dirty="0" err="1"/>
              <a:t>tilfælde</a:t>
            </a:r>
            <a:r>
              <a:rPr lang="en-GB" dirty="0"/>
              <a:t> </a:t>
            </a:r>
            <a:r>
              <a:rPr lang="en-GB" b="1" dirty="0" err="1"/>
              <a:t>skal</a:t>
            </a:r>
            <a:r>
              <a:rPr lang="en-GB" b="1" dirty="0"/>
              <a:t> </a:t>
            </a:r>
            <a:r>
              <a:rPr lang="en-GB" dirty="0"/>
              <a:t>det </a:t>
            </a:r>
            <a:r>
              <a:rPr lang="en-GB" dirty="0" err="1"/>
              <a:t>være</a:t>
            </a:r>
            <a:r>
              <a:rPr lang="en-GB" dirty="0"/>
              <a:t> din </a:t>
            </a:r>
            <a:r>
              <a:rPr lang="en-GB" dirty="0">
                <a:latin typeface="Source Code Pro"/>
                <a:ea typeface="Source Code Pro"/>
                <a:cs typeface="Source Code Pro"/>
                <a:sym typeface="Source Code Pro"/>
              </a:rPr>
              <a:t>@</a:t>
            </a:r>
            <a:r>
              <a:rPr lang="en-GB" dirty="0" err="1">
                <a:latin typeface="Source Code Pro"/>
                <a:ea typeface="Source Code Pro"/>
                <a:cs typeface="Source Code Pro"/>
                <a:sym typeface="Source Code Pro"/>
              </a:rPr>
              <a:t>stud.kea.dk</a:t>
            </a:r>
            <a:r>
              <a:rPr lang="en-GB" dirty="0"/>
              <a:t> email, </a:t>
            </a:r>
            <a:r>
              <a:rPr lang="en-GB" dirty="0" err="1"/>
              <a:t>så</a:t>
            </a:r>
            <a:r>
              <a:rPr lang="en-GB" dirty="0"/>
              <a:t> vi </a:t>
            </a:r>
            <a:r>
              <a:rPr lang="en-GB" dirty="0" err="1"/>
              <a:t>anbefaler</a:t>
            </a:r>
            <a:r>
              <a:rPr lang="en-GB" dirty="0"/>
              <a:t> at </a:t>
            </a:r>
            <a:r>
              <a:rPr lang="en-GB" dirty="0" err="1"/>
              <a:t>bruge</a:t>
            </a:r>
            <a:r>
              <a:rPr lang="en-GB" dirty="0"/>
              <a:t> den </a:t>
            </a:r>
            <a:r>
              <a:rPr lang="en-GB" dirty="0" err="1"/>
              <a:t>til</a:t>
            </a:r>
            <a:r>
              <a:rPr lang="en-GB" dirty="0"/>
              <a:t> alle </a:t>
            </a:r>
            <a:r>
              <a:rPr lang="en-GB" dirty="0" err="1"/>
              <a:t>studie-relaterede</a:t>
            </a:r>
            <a:r>
              <a:rPr lang="en-GB" dirty="0"/>
              <a:t> </a:t>
            </a:r>
            <a:r>
              <a:rPr lang="en-GB" dirty="0" err="1"/>
              <a:t>registreringer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Så</a:t>
            </a:r>
            <a:r>
              <a:rPr lang="en-GB" dirty="0"/>
              <a:t> du </a:t>
            </a:r>
            <a:r>
              <a:rPr lang="en-GB" dirty="0" err="1"/>
              <a:t>skal</a:t>
            </a:r>
            <a:r>
              <a:rPr lang="en-GB" dirty="0"/>
              <a:t> </a:t>
            </a:r>
            <a:r>
              <a:rPr lang="en-GB" dirty="0" err="1"/>
              <a:t>sikre</a:t>
            </a:r>
            <a:r>
              <a:rPr lang="en-GB" dirty="0"/>
              <a:t> dig at du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modtage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</a:t>
            </a:r>
            <a:r>
              <a:rPr lang="en-GB" dirty="0" err="1"/>
              <a:t>læse</a:t>
            </a:r>
            <a:r>
              <a:rPr lang="en-GB" dirty="0"/>
              <a:t> mails </a:t>
            </a:r>
            <a:r>
              <a:rPr lang="en-GB" dirty="0" err="1"/>
              <a:t>på</a:t>
            </a:r>
            <a:r>
              <a:rPr lang="en-GB" dirty="0"/>
              <a:t> din KEA-email </a:t>
            </a:r>
            <a:r>
              <a:rPr lang="en-GB" dirty="0" err="1"/>
              <a:t>før</a:t>
            </a:r>
            <a:r>
              <a:rPr lang="en-GB" dirty="0"/>
              <a:t> du </a:t>
            </a:r>
            <a:r>
              <a:rPr lang="en-GB" dirty="0" err="1"/>
              <a:t>går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gang!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6998FF6F-F036-2646-3A92-D282957CD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800" y="2166856"/>
            <a:ext cx="6228000" cy="3019844"/>
          </a:xfrm>
          <a:prstGeom prst="rect">
            <a:avLst/>
          </a:prstGeom>
        </p:spPr>
      </p:pic>
      <p:sp>
        <p:nvSpPr>
          <p:cNvPr id="109" name="Google Shape;10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Download IntelliJ</a:t>
            </a:r>
            <a:endParaRPr/>
          </a:p>
        </p:txBody>
      </p:sp>
      <p:sp>
        <p:nvSpPr>
          <p:cNvPr id="111" name="Google Shape;111;p21"/>
          <p:cNvSpPr/>
          <p:nvPr/>
        </p:nvSpPr>
        <p:spPr>
          <a:xfrm>
            <a:off x="4485800" y="2141663"/>
            <a:ext cx="2642700" cy="1195800"/>
          </a:xfrm>
          <a:prstGeom prst="wedgeEllipseCallout">
            <a:avLst>
              <a:gd name="adj1" fmla="val -101299"/>
              <a:gd name="adj2" fmla="val 21162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Siden burde automatisk foreslå det rette operativ-system - men tjek det hellere!</a:t>
            </a:r>
            <a:endParaRPr sz="1300"/>
          </a:p>
        </p:txBody>
      </p:sp>
      <p:sp>
        <p:nvSpPr>
          <p:cNvPr id="112" name="Google Shape;112;p21"/>
          <p:cNvSpPr/>
          <p:nvPr/>
        </p:nvSpPr>
        <p:spPr>
          <a:xfrm>
            <a:off x="2893250" y="3337463"/>
            <a:ext cx="1592700" cy="10530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1"/>
          <p:cNvSpPr/>
          <p:nvPr/>
        </p:nvSpPr>
        <p:spPr>
          <a:xfrm>
            <a:off x="1471700" y="2850775"/>
            <a:ext cx="1578700" cy="237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/>
          <p:nvPr/>
        </p:nvSpPr>
        <p:spPr>
          <a:xfrm>
            <a:off x="3050400" y="4395863"/>
            <a:ext cx="2033700" cy="757200"/>
          </a:xfrm>
          <a:prstGeom prst="wedgeEllipseCallout">
            <a:avLst>
              <a:gd name="adj1" fmla="val -20612"/>
              <a:gd name="adj2" fmla="val -9143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Du vil have </a:t>
            </a:r>
            <a:r>
              <a:rPr lang="en-GB" b="1"/>
              <a:t>Ultimate </a:t>
            </a:r>
            <a:r>
              <a:rPr lang="en-GB"/>
              <a:t>udgaven!</a:t>
            </a:r>
            <a:endParaRPr b="1"/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Søg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"Download IntelliJ" </a:t>
            </a:r>
            <a:r>
              <a:rPr lang="en-GB" dirty="0" err="1"/>
              <a:t>eller</a:t>
            </a:r>
            <a:r>
              <a:rPr lang="en-GB" dirty="0"/>
              <a:t> </a:t>
            </a:r>
            <a:r>
              <a:rPr lang="en-GB" dirty="0" err="1"/>
              <a:t>gå</a:t>
            </a:r>
            <a:r>
              <a:rPr lang="en-GB" dirty="0"/>
              <a:t> </a:t>
            </a:r>
            <a:r>
              <a:rPr lang="en-GB" dirty="0" err="1"/>
              <a:t>direkte</a:t>
            </a:r>
            <a:r>
              <a:rPr lang="en-GB" dirty="0"/>
              <a:t> </a:t>
            </a:r>
            <a:r>
              <a:rPr lang="en-GB" dirty="0" err="1"/>
              <a:t>til</a:t>
            </a:r>
            <a:r>
              <a:rPr lang="en-GB" dirty="0"/>
              <a:t> 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https://www.jetbrains.com/idea/download</a:t>
            </a:r>
            <a:r>
              <a:rPr lang="en-GB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803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Installer IntelliJ</a:t>
            </a:r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152473"/>
            <a:ext cx="4757874" cy="39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2"/>
          <p:cNvSpPr/>
          <p:nvPr/>
        </p:nvSpPr>
        <p:spPr>
          <a:xfrm>
            <a:off x="433650" y="3014350"/>
            <a:ext cx="1982100" cy="4254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5340150" y="843725"/>
            <a:ext cx="2642700" cy="1195800"/>
          </a:xfrm>
          <a:prstGeom prst="wedgeEllipseCallout">
            <a:avLst>
              <a:gd name="adj1" fmla="val -101299"/>
              <a:gd name="adj2" fmla="val 21162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IntelliJ installeres ligesom alle andre programmer, men stop lige op på denne side</a:t>
            </a:r>
            <a:endParaRPr sz="1300"/>
          </a:p>
        </p:txBody>
      </p:sp>
      <p:sp>
        <p:nvSpPr>
          <p:cNvPr id="125" name="Google Shape;125;p22"/>
          <p:cNvSpPr/>
          <p:nvPr/>
        </p:nvSpPr>
        <p:spPr>
          <a:xfrm>
            <a:off x="2826825" y="2848450"/>
            <a:ext cx="2033700" cy="757200"/>
          </a:xfrm>
          <a:prstGeom prst="wedgeEllipseCallout">
            <a:avLst>
              <a:gd name="adj1" fmla="val -66664"/>
              <a:gd name="adj2" fmla="val 2384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Det er vigtigt at Add "Open Folder as Project" er slået </a:t>
            </a:r>
            <a:r>
              <a:rPr lang="en-GB" sz="1000" b="1"/>
              <a:t>til</a:t>
            </a:r>
            <a:endParaRPr sz="1000" b="1"/>
          </a:p>
        </p:txBody>
      </p:sp>
      <p:sp>
        <p:nvSpPr>
          <p:cNvPr id="126" name="Google Shape;126;p22"/>
          <p:cNvSpPr/>
          <p:nvPr/>
        </p:nvSpPr>
        <p:spPr>
          <a:xfrm>
            <a:off x="670650" y="4039275"/>
            <a:ext cx="1745100" cy="821100"/>
          </a:xfrm>
          <a:prstGeom prst="wedgeEllipseCallout">
            <a:avLst>
              <a:gd name="adj1" fmla="val -49336"/>
              <a:gd name="adj2" fmla="val -62503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Slå .java til, så du automatisk åbner java-filer i IntelliJ</a:t>
            </a:r>
            <a:endParaRPr sz="1000" b="1"/>
          </a:p>
        </p:txBody>
      </p:sp>
      <p:sp>
        <p:nvSpPr>
          <p:cNvPr id="127" name="Google Shape;127;p22"/>
          <p:cNvSpPr/>
          <p:nvPr/>
        </p:nvSpPr>
        <p:spPr>
          <a:xfrm>
            <a:off x="670650" y="1540075"/>
            <a:ext cx="1982100" cy="757200"/>
          </a:xfrm>
          <a:prstGeom prst="wedgeEllipseCallout">
            <a:avLst>
              <a:gd name="adj1" fmla="val -44326"/>
              <a:gd name="adj2" fmla="val 54228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Du skal åbne programmet hver dag - så lav en genvej!</a:t>
            </a:r>
            <a:endParaRPr sz="1000" b="1"/>
          </a:p>
        </p:txBody>
      </p:sp>
      <p:sp>
        <p:nvSpPr>
          <p:cNvPr id="128" name="Google Shape;128;p22"/>
          <p:cNvSpPr/>
          <p:nvPr/>
        </p:nvSpPr>
        <p:spPr>
          <a:xfrm>
            <a:off x="540852" y="2516752"/>
            <a:ext cx="267000" cy="2544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98525" y="3649900"/>
            <a:ext cx="648000" cy="3162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5373125" y="2154075"/>
            <a:ext cx="2421000" cy="1209300"/>
          </a:xfrm>
          <a:prstGeom prst="wedgeRoundRectCallout">
            <a:avLst>
              <a:gd name="adj1" fmla="val -61729"/>
              <a:gd name="adj2" fmla="val -22875"/>
              <a:gd name="adj3" fmla="val 0"/>
            </a:avLst>
          </a:prstGeom>
          <a:solidFill>
            <a:srgbClr val="FFE5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OBS: Denne side dukker kun op på Windows.</a:t>
            </a:r>
            <a:br>
              <a:rPr lang="en-GB"/>
            </a:br>
            <a:r>
              <a:rPr lang="en-GB"/>
              <a:t>Mac brugere behøver ikke bekymre sig.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lede 6" descr="Et billede, der indeholder tekst, skærmbillede, multimedier, software&#10;&#10;Automatisk genereret beskrivelse">
            <a:extLst>
              <a:ext uri="{FF2B5EF4-FFF2-40B4-BE49-F238E27FC236}">
                <a16:creationId xmlns:a16="http://schemas.microsoft.com/office/drawing/2014/main" id="{E9EE59BC-2DA2-4240-57D1-E8D8174D2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4969" y="2084705"/>
            <a:ext cx="3371461" cy="2632286"/>
          </a:xfrm>
          <a:prstGeom prst="rect">
            <a:avLst/>
          </a:prstGeom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da-DK" dirty="0"/>
              <a:t>Åben </a:t>
            </a:r>
            <a:r>
              <a:rPr lang="da-DK" dirty="0" err="1"/>
              <a:t>IntelliJ</a:t>
            </a:r>
            <a:r>
              <a:rPr lang="da-DK" dirty="0"/>
              <a:t>.</a:t>
            </a:r>
            <a:endParaRPr dirty="0"/>
          </a:p>
        </p:txBody>
      </p:sp>
      <p:sp>
        <p:nvSpPr>
          <p:cNvPr id="144" name="Google Shape;144;p24"/>
          <p:cNvSpPr/>
          <p:nvPr/>
        </p:nvSpPr>
        <p:spPr>
          <a:xfrm>
            <a:off x="5728635" y="3400848"/>
            <a:ext cx="2325600" cy="1195800"/>
          </a:xfrm>
          <a:prstGeom prst="wedgeEllipseCallout">
            <a:avLst>
              <a:gd name="adj1" fmla="val -72487"/>
              <a:gd name="adj2" fmla="val -1930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/>
              <a:t>Klik</a:t>
            </a:r>
            <a:r>
              <a:rPr lang="en-GB" sz="1300" dirty="0"/>
              <a:t> </a:t>
            </a:r>
            <a:r>
              <a:rPr lang="en-GB" sz="1300" b="1" dirty="0"/>
              <a:t>Activate IntelliJ IDEA</a:t>
            </a:r>
            <a:endParaRPr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skærmbillede, software, Multimediesoftware&#10;&#10;Automatisk genereret beskrivelse">
            <a:extLst>
              <a:ext uri="{FF2B5EF4-FFF2-40B4-BE49-F238E27FC236}">
                <a16:creationId xmlns:a16="http://schemas.microsoft.com/office/drawing/2014/main" id="{889F8F5E-6A22-A42D-1994-1436E35B8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69" y="1978175"/>
            <a:ext cx="4386381" cy="2644336"/>
          </a:xfrm>
          <a:prstGeom prst="rect">
            <a:avLst/>
          </a:prstGeom>
        </p:spPr>
      </p:pic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Når</a:t>
            </a:r>
            <a:r>
              <a:rPr lang="en-GB" dirty="0"/>
              <a:t> du starter IntelliJ, </a:t>
            </a:r>
            <a:r>
              <a:rPr lang="en-GB" dirty="0" err="1"/>
              <a:t>bliver</a:t>
            </a:r>
            <a:r>
              <a:rPr lang="en-GB" dirty="0"/>
              <a:t> du </a:t>
            </a:r>
            <a:r>
              <a:rPr lang="en-GB" dirty="0" err="1"/>
              <a:t>bedt</a:t>
            </a:r>
            <a:r>
              <a:rPr lang="en-GB" dirty="0"/>
              <a:t> om at </a:t>
            </a:r>
            <a:r>
              <a:rPr lang="en-GB" dirty="0" err="1"/>
              <a:t>aktivere</a:t>
            </a:r>
            <a:r>
              <a:rPr lang="en-GB" dirty="0"/>
              <a:t> det med </a:t>
            </a:r>
            <a:r>
              <a:rPr lang="en-GB" dirty="0" err="1"/>
              <a:t>brugernavn</a:t>
            </a:r>
            <a:r>
              <a:rPr lang="en-GB" dirty="0"/>
              <a:t> </a:t>
            </a:r>
            <a:r>
              <a:rPr lang="en-GB" dirty="0" err="1"/>
              <a:t>og</a:t>
            </a:r>
            <a:r>
              <a:rPr lang="en-GB" dirty="0"/>
              <a:t> password. </a:t>
            </a:r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på</a:t>
            </a:r>
            <a:r>
              <a:rPr lang="en-GB" dirty="0"/>
              <a:t> View plans </a:t>
            </a:r>
            <a:r>
              <a:rPr lang="en-GB"/>
              <a:t>and pricing (</a:t>
            </a:r>
            <a:r>
              <a:rPr lang="en-GB" dirty="0"/>
              <a:t>bare </a:t>
            </a:r>
            <a:r>
              <a:rPr lang="en-GB" dirty="0" err="1"/>
              <a:t>rolig</a:t>
            </a:r>
            <a:r>
              <a:rPr lang="en-GB" dirty="0"/>
              <a:t>, det </a:t>
            </a:r>
            <a:r>
              <a:rPr lang="en-GB" dirty="0" err="1"/>
              <a:t>koster</a:t>
            </a:r>
            <a:r>
              <a:rPr lang="en-GB" dirty="0"/>
              <a:t> </a:t>
            </a:r>
            <a:r>
              <a:rPr lang="en-GB" dirty="0" err="1"/>
              <a:t>ikke</a:t>
            </a:r>
            <a:r>
              <a:rPr lang="en-GB" dirty="0"/>
              <a:t> </a:t>
            </a:r>
            <a:r>
              <a:rPr lang="en-GB" dirty="0" err="1"/>
              <a:t>noget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43" name="Google Shape;143;p24"/>
          <p:cNvSpPr/>
          <p:nvPr/>
        </p:nvSpPr>
        <p:spPr>
          <a:xfrm>
            <a:off x="3851910" y="2112924"/>
            <a:ext cx="1102340" cy="458825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4"/>
          <p:cNvSpPr/>
          <p:nvPr/>
        </p:nvSpPr>
        <p:spPr>
          <a:xfrm>
            <a:off x="5477175" y="1918900"/>
            <a:ext cx="2325600" cy="1195800"/>
          </a:xfrm>
          <a:prstGeom prst="wedgeEllipseCallout">
            <a:avLst>
              <a:gd name="adj1" fmla="val -72487"/>
              <a:gd name="adj2" fmla="val -19301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 err="1"/>
              <a:t>Klik</a:t>
            </a:r>
            <a:r>
              <a:rPr lang="en-GB" sz="1300" dirty="0"/>
              <a:t> </a:t>
            </a:r>
            <a:r>
              <a:rPr lang="en-GB" sz="1300" b="1" dirty="0"/>
              <a:t>View plans and pricing </a:t>
            </a:r>
            <a:r>
              <a:rPr lang="en-GB" sz="1300" dirty="0"/>
              <a:t>- det </a:t>
            </a:r>
            <a:r>
              <a:rPr lang="en-GB" sz="1300" dirty="0" err="1"/>
              <a:t>åbner</a:t>
            </a:r>
            <a:r>
              <a:rPr lang="en-GB" sz="1300" dirty="0"/>
              <a:t> </a:t>
            </a:r>
            <a:r>
              <a:rPr lang="en-GB" sz="1300" dirty="0" err="1"/>
              <a:t>en</a:t>
            </a:r>
            <a:r>
              <a:rPr lang="en-GB" sz="1300" dirty="0"/>
              <a:t> side </a:t>
            </a:r>
            <a:r>
              <a:rPr lang="en-GB" sz="1300" dirty="0" err="1"/>
              <a:t>i</a:t>
            </a:r>
            <a:r>
              <a:rPr lang="en-GB" sz="1300" dirty="0"/>
              <a:t> </a:t>
            </a:r>
            <a:r>
              <a:rPr lang="en-GB" sz="1300" dirty="0" err="1"/>
              <a:t>en</a:t>
            </a:r>
            <a:r>
              <a:rPr lang="en-GB" sz="1300" dirty="0"/>
              <a:t> </a:t>
            </a:r>
            <a:r>
              <a:rPr lang="en-GB" sz="1300" dirty="0" err="1"/>
              <a:t>webbrowser</a:t>
            </a:r>
            <a:endParaRPr sz="1300" dirty="0"/>
          </a:p>
        </p:txBody>
      </p:sp>
    </p:spTree>
    <p:extLst>
      <p:ext uri="{BB962C8B-B14F-4D97-AF65-F5344CB8AC3E}">
        <p14:creationId xmlns:p14="http://schemas.microsoft.com/office/powerpoint/2010/main" val="313255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Aktiver IntelliJ IDEA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t="7009" b="7607"/>
          <a:stretch/>
        </p:blipFill>
        <p:spPr>
          <a:xfrm>
            <a:off x="311700" y="1152475"/>
            <a:ext cx="5100217" cy="3991024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/>
          <p:nvPr/>
        </p:nvSpPr>
        <p:spPr>
          <a:xfrm>
            <a:off x="1948025" y="2405850"/>
            <a:ext cx="691200" cy="331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5"/>
          <p:cNvSpPr/>
          <p:nvPr/>
        </p:nvSpPr>
        <p:spPr>
          <a:xfrm>
            <a:off x="3501250" y="1973850"/>
            <a:ext cx="2325600" cy="1195800"/>
          </a:xfrm>
          <a:prstGeom prst="wedgeEllipseCallout">
            <a:avLst>
              <a:gd name="adj1" fmla="val -87371"/>
              <a:gd name="adj2" fmla="val 7464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Lad være med at kigge på priserne - klik bare </a:t>
            </a:r>
            <a:r>
              <a:rPr lang="en-GB" sz="1300" b="1"/>
              <a:t>Special Offers</a:t>
            </a:r>
            <a:endParaRPr sz="13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7caefa8-d5c8-44a8-bd5f-5212b7321f90">
      <Terms xmlns="http://schemas.microsoft.com/office/infopath/2007/PartnerControls"/>
    </lcf76f155ced4ddcb4097134ff3c332f>
    <Nr xmlns="17caefa8-d5c8-44a8-bd5f-5212b7321f90" xsi:nil="true"/>
    <TaxCatchAll xmlns="50290dc8-a661-4268-814f-4ecf93db03a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ACE6FF1E1BB468013E36B869199CA" ma:contentTypeVersion="16" ma:contentTypeDescription="Opret et nyt dokument." ma:contentTypeScope="" ma:versionID="cd556b2aceb82352d989709355df1271">
  <xsd:schema xmlns:xsd="http://www.w3.org/2001/XMLSchema" xmlns:xs="http://www.w3.org/2001/XMLSchema" xmlns:p="http://schemas.microsoft.com/office/2006/metadata/properties" xmlns:ns2="17caefa8-d5c8-44a8-bd5f-5212b7321f90" xmlns:ns3="50290dc8-a661-4268-814f-4ecf93db03a1" targetNamespace="http://schemas.microsoft.com/office/2006/metadata/properties" ma:root="true" ma:fieldsID="001029d1e4e0dd43c5ebfbc46930bcbd" ns2:_="" ns3:_="">
    <xsd:import namespace="17caefa8-d5c8-44a8-bd5f-5212b7321f90"/>
    <xsd:import namespace="50290dc8-a661-4268-814f-4ecf93db03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N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caefa8-d5c8-44a8-bd5f-5212b7321f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Billedmærker" ma:readOnly="false" ma:fieldId="{5cf76f15-5ced-4ddc-b409-7134ff3c332f}" ma:taxonomyMulti="true" ma:sspId="3be3206f-6594-423d-94d7-634ea0bc88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Nr" ma:index="22" nillable="true" ma:displayName="Nr" ma:format="Dropdown" ma:internalName="Nr" ma:percentage="FALSE">
      <xsd:simpleType>
        <xsd:restriction base="dms:Number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290dc8-a661-4268-814f-4ecf93db03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1b2722f-d3db-4802-b72c-f9e54c7cc18f}" ma:internalName="TaxCatchAll" ma:showField="CatchAllData" ma:web="50290dc8-a661-4268-814f-4ecf93db03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134DC3B-E97F-419C-8CB0-6D7C4B89E886}">
  <ds:schemaRefs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17caefa8-d5c8-44a8-bd5f-5212b7321f90"/>
    <ds:schemaRef ds:uri="http://purl.org/dc/terms/"/>
    <ds:schemaRef ds:uri="50290dc8-a661-4268-814f-4ecf93db03a1"/>
    <ds:schemaRef ds:uri="http://purl.org/dc/elements/1.1/"/>
    <ds:schemaRef ds:uri="http://schemas.microsoft.com/office/2006/metadata/propertie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CAB070BD-549A-4ED3-8C05-D1DCFC958F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AE54AD-9314-42F5-9CDD-38D049691B3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7caefa8-d5c8-44a8-bd5f-5212b7321f90"/>
    <ds:schemaRef ds:uri="50290dc8-a661-4268-814f-4ecf93db03a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835</Words>
  <Application>Microsoft Macintosh PowerPoint</Application>
  <PresentationFormat>On-screen Show (16:9)</PresentationFormat>
  <Paragraphs>73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Source Code Pro</vt:lpstr>
      <vt:lpstr>Arial</vt:lpstr>
      <vt:lpstr>Simple Light</vt:lpstr>
      <vt:lpstr>Download &amp; install IntelliJ</vt:lpstr>
      <vt:lpstr>IntelliJ</vt:lpstr>
      <vt:lpstr>En note om email</vt:lpstr>
      <vt:lpstr>Download IntelliJ</vt:lpstr>
      <vt:lpstr>Installer IntelliJ</vt:lpstr>
      <vt:lpstr>Aktiver IntelliJ</vt:lpstr>
      <vt:lpstr>Aktiver IntelliJ IDEA</vt:lpstr>
      <vt:lpstr>Aktiver IntelliJ IDEA</vt:lpstr>
      <vt:lpstr>Aktiver IntelliJ IDEA</vt:lpstr>
      <vt:lpstr>Aktiver IntelliJ IDEA</vt:lpstr>
      <vt:lpstr>Aktiver IntelliJ IDEA</vt:lpstr>
      <vt:lpstr>Aktiver IntelliJ IDEA</vt:lpstr>
      <vt:lpstr>Aktiver IntelliJ IDEA</vt:lpstr>
      <vt:lpstr>Aktiver IntelliJ IDEA</vt:lpstr>
      <vt:lpstr>Konfigurer IntelliJ</vt:lpstr>
      <vt:lpstr>Konfigurer IntelliJ</vt:lpstr>
      <vt:lpstr>“Zoom” - Change font size</vt:lpstr>
      <vt:lpstr>Code Folding</vt:lpstr>
      <vt:lpstr>Parameter hints</vt:lpstr>
      <vt:lpstr>Version Control - Commit</vt:lpstr>
      <vt:lpstr>Det var det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 Java+IntelliJ</dc:title>
  <cp:lastModifiedBy>Edith Terte Andersen</cp:lastModifiedBy>
  <cp:revision>12</cp:revision>
  <dcterms:modified xsi:type="dcterms:W3CDTF">2024-01-30T08:46:26Z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0x010100F2FACE6FF1E1BB468013E36B869199CA</vt:lpwstr>
  </property>
</Properties>
</file>