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57" r:id="rId6"/>
    <p:sldId id="259" r:id="rId7"/>
    <p:sldId id="260" r:id="rId8"/>
    <p:sldId id="261" r:id="rId9"/>
    <p:sldId id="262" r:id="rId10"/>
    <p:sldId id="264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3E9D6-5936-4155-AA9A-AF6620288843}" v="1" dt="2024-01-26T10:33:2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th Terte Andersen" userId="bf400ef6-e769-4ac4-85c6-61db0745aff7" providerId="ADAL" clId="{B4F3E9D6-5936-4155-AA9A-AF6620288843}"/>
    <pc:docChg chg="undo custSel addSld delSld modSld">
      <pc:chgData name="Edith Terte Andersen" userId="bf400ef6-e769-4ac4-85c6-61db0745aff7" providerId="ADAL" clId="{B4F3E9D6-5936-4155-AA9A-AF6620288843}" dt="2024-01-26T10:34:10.607" v="179" actId="5793"/>
      <pc:docMkLst>
        <pc:docMk/>
      </pc:docMkLst>
      <pc:sldChg chg="modSp mod">
        <pc:chgData name="Edith Terte Andersen" userId="bf400ef6-e769-4ac4-85c6-61db0745aff7" providerId="ADAL" clId="{B4F3E9D6-5936-4155-AA9A-AF6620288843}" dt="2024-01-26T10:29:23.720" v="80" actId="20577"/>
        <pc:sldMkLst>
          <pc:docMk/>
          <pc:sldMk cId="0" sldId="257"/>
        </pc:sldMkLst>
        <pc:spChg chg="mod">
          <ac:chgData name="Edith Terte Andersen" userId="bf400ef6-e769-4ac4-85c6-61db0745aff7" providerId="ADAL" clId="{B4F3E9D6-5936-4155-AA9A-AF6620288843}" dt="2024-01-26T10:29:23.720" v="80" actId="20577"/>
          <ac:spMkLst>
            <pc:docMk/>
            <pc:sldMk cId="0" sldId="257"/>
            <ac:spMk id="62" creationId="{00000000-0000-0000-0000-000000000000}"/>
          </ac:spMkLst>
        </pc:spChg>
      </pc:sldChg>
      <pc:sldChg chg="modSp mod">
        <pc:chgData name="Edith Terte Andersen" userId="bf400ef6-e769-4ac4-85c6-61db0745aff7" providerId="ADAL" clId="{B4F3E9D6-5936-4155-AA9A-AF6620288843}" dt="2024-01-26T10:34:10.607" v="179" actId="5793"/>
        <pc:sldMkLst>
          <pc:docMk/>
          <pc:sldMk cId="0" sldId="262"/>
        </pc:sldMkLst>
        <pc:spChg chg="mod">
          <ac:chgData name="Edith Terte Andersen" userId="bf400ef6-e769-4ac4-85c6-61db0745aff7" providerId="ADAL" clId="{B4F3E9D6-5936-4155-AA9A-AF6620288843}" dt="2024-01-26T10:34:10.607" v="179" actId="5793"/>
          <ac:spMkLst>
            <pc:docMk/>
            <pc:sldMk cId="0" sldId="262"/>
            <ac:spMk id="99" creationId="{00000000-0000-0000-0000-000000000000}"/>
          </ac:spMkLst>
        </pc:spChg>
      </pc:sldChg>
      <pc:sldChg chg="modSp mod">
        <pc:chgData name="Edith Terte Andersen" userId="bf400ef6-e769-4ac4-85c6-61db0745aff7" providerId="ADAL" clId="{B4F3E9D6-5936-4155-AA9A-AF6620288843}" dt="2024-01-26T10:31:23.598" v="100" actId="20577"/>
        <pc:sldMkLst>
          <pc:docMk/>
          <pc:sldMk cId="2675380825" sldId="263"/>
        </pc:sldMkLst>
        <pc:spChg chg="mod">
          <ac:chgData name="Edith Terte Andersen" userId="bf400ef6-e769-4ac4-85c6-61db0745aff7" providerId="ADAL" clId="{B4F3E9D6-5936-4155-AA9A-AF6620288843}" dt="2024-01-26T10:31:23.598" v="100" actId="20577"/>
          <ac:spMkLst>
            <pc:docMk/>
            <pc:sldMk cId="2675380825" sldId="263"/>
            <ac:spMk id="3" creationId="{4847FA27-C469-1A0E-DF32-95B3D66D72FC}"/>
          </ac:spMkLst>
        </pc:spChg>
      </pc:sldChg>
      <pc:sldChg chg="new del">
        <pc:chgData name="Edith Terte Andersen" userId="bf400ef6-e769-4ac4-85c6-61db0745aff7" providerId="ADAL" clId="{B4F3E9D6-5936-4155-AA9A-AF6620288843}" dt="2024-01-26T10:32:04.086" v="102" actId="680"/>
        <pc:sldMkLst>
          <pc:docMk/>
          <pc:sldMk cId="164356464" sldId="264"/>
        </pc:sldMkLst>
      </pc:sldChg>
      <pc:sldChg chg="addSp delSp modSp add mod">
        <pc:chgData name="Edith Terte Andersen" userId="bf400ef6-e769-4ac4-85c6-61db0745aff7" providerId="ADAL" clId="{B4F3E9D6-5936-4155-AA9A-AF6620288843}" dt="2024-01-26T10:33:45.482" v="165" actId="1035"/>
        <pc:sldMkLst>
          <pc:docMk/>
          <pc:sldMk cId="3717019852" sldId="264"/>
        </pc:sldMkLst>
        <pc:spChg chg="mod">
          <ac:chgData name="Edith Terte Andersen" userId="bf400ef6-e769-4ac4-85c6-61db0745aff7" providerId="ADAL" clId="{B4F3E9D6-5936-4155-AA9A-AF6620288843}" dt="2024-01-26T10:32:36.121" v="146" actId="20577"/>
          <ac:spMkLst>
            <pc:docMk/>
            <pc:sldMk cId="3717019852" sldId="264"/>
            <ac:spMk id="99" creationId="{00000000-0000-0000-0000-000000000000}"/>
          </ac:spMkLst>
        </pc:spChg>
        <pc:picChg chg="add mod">
          <ac:chgData name="Edith Terte Andersen" userId="bf400ef6-e769-4ac4-85c6-61db0745aff7" providerId="ADAL" clId="{B4F3E9D6-5936-4155-AA9A-AF6620288843}" dt="2024-01-26T10:33:45.482" v="165" actId="1035"/>
          <ac:picMkLst>
            <pc:docMk/>
            <pc:sldMk cId="3717019852" sldId="264"/>
            <ac:picMk id="3" creationId="{DE28B524-AD9B-90C2-6EDB-12DC945AE7F1}"/>
          </ac:picMkLst>
        </pc:picChg>
        <pc:picChg chg="add del">
          <ac:chgData name="Edith Terte Andersen" userId="bf400ef6-e769-4ac4-85c6-61db0745aff7" providerId="ADAL" clId="{B4F3E9D6-5936-4155-AA9A-AF6620288843}" dt="2024-01-26T10:33:41.281" v="156" actId="478"/>
          <ac:picMkLst>
            <pc:docMk/>
            <pc:sldMk cId="3717019852" sldId="264"/>
            <ac:picMk id="5" creationId="{E1CDA92C-15A5-FDC5-6BA2-06F2193694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0bee3e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0bee3e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c0bee3e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c0bee3e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9c0bee3e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9c0bee3e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e35f9b2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e35f9b2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e35f9b20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e35f9b20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e35f9b20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e35f9b20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6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racle.com/java/technologi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Install Java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 guiding guide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616400" y="254600"/>
            <a:ext cx="12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6AA84F"/>
                </a:solidFill>
              </a:rPr>
              <a:t>Forår</a:t>
            </a:r>
            <a:r>
              <a:rPr lang="en-GB" dirty="0">
                <a:solidFill>
                  <a:srgbClr val="6AA84F"/>
                </a:solidFill>
              </a:rPr>
              <a:t> 2024</a:t>
            </a:r>
            <a:endParaRPr dirty="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Install Java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Denne guide guider dig </a:t>
            </a:r>
            <a:r>
              <a:rPr lang="en-GB" dirty="0" err="1"/>
              <a:t>igennem</a:t>
            </a:r>
            <a:r>
              <a:rPr lang="en-GB" dirty="0"/>
              <a:t> installation </a:t>
            </a:r>
            <a:r>
              <a:rPr lang="en-GB" dirty="0" err="1"/>
              <a:t>af</a:t>
            </a:r>
            <a:r>
              <a:rPr lang="en-GB" dirty="0"/>
              <a:t> de </a:t>
            </a:r>
            <a:r>
              <a:rPr lang="en-GB" dirty="0" err="1"/>
              <a:t>værktøjer</a:t>
            </a:r>
            <a:r>
              <a:rPr lang="en-GB" dirty="0"/>
              <a:t> der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for at du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begynde</a:t>
            </a:r>
            <a:r>
              <a:rPr lang="en-GB" dirty="0"/>
              <a:t> at </a:t>
            </a:r>
            <a:r>
              <a:rPr lang="en-GB" dirty="0" err="1"/>
              <a:t>udvikle</a:t>
            </a:r>
            <a:r>
              <a:rPr lang="en-GB" dirty="0"/>
              <a:t> Java-programmer </a:t>
            </a:r>
            <a:r>
              <a:rPr lang="en-GB" dirty="0" err="1"/>
              <a:t>på</a:t>
            </a:r>
            <a:r>
              <a:rPr lang="en-GB" dirty="0"/>
              <a:t> din computer: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JAVA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downloades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installeres</a:t>
            </a:r>
            <a:r>
              <a:rPr lang="en-GB" dirty="0"/>
              <a:t>.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computeren</a:t>
            </a:r>
            <a:r>
              <a:rPr lang="en-GB" dirty="0"/>
              <a:t> </a:t>
            </a:r>
            <a:r>
              <a:rPr lang="en-GB" dirty="0" err="1"/>
              <a:t>både</a:t>
            </a:r>
            <a:r>
              <a:rPr lang="en-GB" dirty="0"/>
              <a:t> </a:t>
            </a:r>
            <a:r>
              <a:rPr lang="en-GB" dirty="0" err="1"/>
              <a:t>bygge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køre</a:t>
            </a:r>
            <a:r>
              <a:rPr lang="en-GB" dirty="0"/>
              <a:t> Java-programmer.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og installer Java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BCD2D92A-28BF-19BD-C88A-7CE3E146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62" y="1595436"/>
            <a:ext cx="6538875" cy="3376814"/>
          </a:xfrm>
          <a:prstGeom prst="rect">
            <a:avLst/>
          </a:prstGeom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Java SE JDK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java.oracle.com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kig</a:t>
            </a:r>
            <a:r>
              <a:rPr lang="en-GB" dirty="0"/>
              <a:t> </a:t>
            </a:r>
            <a:r>
              <a:rPr lang="en-GB" dirty="0" err="1"/>
              <a:t>efter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Java SE </a:t>
            </a:r>
            <a:endParaRPr dirty="0"/>
          </a:p>
        </p:txBody>
      </p:sp>
      <p:sp>
        <p:nvSpPr>
          <p:cNvPr id="81" name="Google Shape;81;p17"/>
          <p:cNvSpPr/>
          <p:nvPr/>
        </p:nvSpPr>
        <p:spPr>
          <a:xfrm>
            <a:off x="239700" y="2781043"/>
            <a:ext cx="1941600" cy="1005600"/>
          </a:xfrm>
          <a:prstGeom prst="wedgeEllipseCallout">
            <a:avLst>
              <a:gd name="adj1" fmla="val 38851"/>
              <a:gd name="adj2" fmla="val 90555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Vælg</a:t>
            </a:r>
            <a:r>
              <a:rPr lang="en-GB" sz="1200" dirty="0"/>
              <a:t> Java 17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2E09419-7523-7B12-B44B-21B4178AB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80" y="1939199"/>
            <a:ext cx="6187819" cy="2174213"/>
          </a:xfrm>
          <a:prstGeom prst="rect">
            <a:avLst/>
          </a:prstGeom>
        </p:spPr>
      </p:pic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dirty="0"/>
              <a:t>Download Java SE JDK 17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0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Vælg</a:t>
            </a:r>
            <a:r>
              <a:rPr lang="en-GB" dirty="0"/>
              <a:t> din </a:t>
            </a:r>
            <a:r>
              <a:rPr lang="en-GB" dirty="0" err="1"/>
              <a:t>operativsystem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Download </a:t>
            </a:r>
            <a:r>
              <a:rPr lang="en-GB" dirty="0" err="1"/>
              <a:t>en</a:t>
            </a:r>
            <a:r>
              <a:rPr lang="en-GB" dirty="0"/>
              <a:t> JDK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a-DK" sz="1500" i="1" dirty="0"/>
              <a:t>SE står for Standard Edition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i="1" dirty="0"/>
              <a:t>JDK </a:t>
            </a:r>
            <a:r>
              <a:rPr lang="en-GB" sz="1500" i="1" dirty="0" err="1"/>
              <a:t>står</a:t>
            </a:r>
            <a:r>
              <a:rPr lang="en-GB" sz="1500" i="1" dirty="0"/>
              <a:t> for Java Development Kit, </a:t>
            </a:r>
            <a:r>
              <a:rPr lang="en-GB" sz="1500" i="1" dirty="0" err="1"/>
              <a:t>altså</a:t>
            </a:r>
            <a:r>
              <a:rPr lang="en-GB" sz="1500" i="1" dirty="0"/>
              <a:t> alt det vi </a:t>
            </a:r>
            <a:r>
              <a:rPr lang="en-GB" sz="1500" i="1" dirty="0" err="1"/>
              <a:t>skal</a:t>
            </a:r>
            <a:r>
              <a:rPr lang="en-GB" sz="1500" i="1" dirty="0"/>
              <a:t> </a:t>
            </a:r>
            <a:r>
              <a:rPr lang="en-GB" sz="1500" i="1" dirty="0" err="1"/>
              <a:t>bruge</a:t>
            </a:r>
            <a:r>
              <a:rPr lang="en-GB" sz="1500" i="1" dirty="0"/>
              <a:t> </a:t>
            </a:r>
            <a:r>
              <a:rPr lang="en-GB" sz="1500" i="1" dirty="0" err="1"/>
              <a:t>som</a:t>
            </a:r>
            <a:r>
              <a:rPr lang="en-GB" sz="1500" i="1" dirty="0"/>
              <a:t> </a:t>
            </a:r>
            <a:r>
              <a:rPr lang="en-GB" sz="1500" i="1" dirty="0" err="1"/>
              <a:t>udviklere</a:t>
            </a:r>
            <a:endParaRPr sz="1500" i="1" dirty="0"/>
          </a:p>
        </p:txBody>
      </p:sp>
      <p:sp>
        <p:nvSpPr>
          <p:cNvPr id="91" name="Google Shape;91;p18"/>
          <p:cNvSpPr/>
          <p:nvPr/>
        </p:nvSpPr>
        <p:spPr>
          <a:xfrm>
            <a:off x="1718500" y="3741712"/>
            <a:ext cx="1593600" cy="743400"/>
          </a:xfrm>
          <a:prstGeom prst="wedgeEllipseCallout">
            <a:avLst>
              <a:gd name="adj1" fmla="val 58187"/>
              <a:gd name="adj2" fmla="val -40678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Vælg en “Installer” udgave</a:t>
            </a:r>
            <a:endParaRPr sz="1300"/>
          </a:p>
        </p:txBody>
      </p:sp>
      <p:sp>
        <p:nvSpPr>
          <p:cNvPr id="92" name="Google Shape;92;p18"/>
          <p:cNvSpPr/>
          <p:nvPr/>
        </p:nvSpPr>
        <p:spPr>
          <a:xfrm>
            <a:off x="5308225" y="1828350"/>
            <a:ext cx="1925700" cy="743400"/>
          </a:xfrm>
          <a:prstGeom prst="wedgeEllipseCallout">
            <a:avLst>
              <a:gd name="adj1" fmla="val -95067"/>
              <a:gd name="adj2" fmla="val 49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Vælg først dit operativsystem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Kør installeren - det skulle gerne være ret ligefrem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Den stiller </a:t>
            </a:r>
            <a:r>
              <a:rPr lang="en-GB" dirty="0" err="1"/>
              <a:t>ingen</a:t>
            </a:r>
            <a:r>
              <a:rPr lang="en-GB" dirty="0"/>
              <a:t> </a:t>
            </a:r>
            <a:r>
              <a:rPr lang="en-GB" dirty="0" err="1"/>
              <a:t>vigtige</a:t>
            </a:r>
            <a:r>
              <a:rPr lang="en-GB" dirty="0"/>
              <a:t>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så</a:t>
            </a:r>
            <a:r>
              <a:rPr lang="en-GB" dirty="0"/>
              <a:t> bare Next, Next …</a:t>
            </a:r>
            <a:endParaRPr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CDA92C-15A5-FDC5-6BA2-06F21936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67" y="1728000"/>
            <a:ext cx="4148933" cy="315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Kør installeren - det skulle gerne være ret ligefrem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Efter</a:t>
            </a:r>
            <a:r>
              <a:rPr lang="en-GB" dirty="0"/>
              <a:t> installation, </a:t>
            </a:r>
            <a:r>
              <a:rPr lang="en-GB" dirty="0" err="1"/>
              <a:t>tryk</a:t>
            </a:r>
            <a:r>
              <a:rPr lang="en-GB" dirty="0"/>
              <a:t> ‘close’.</a:t>
            </a:r>
            <a:endParaRPr dirty="0"/>
          </a:p>
        </p:txBody>
      </p:sp>
      <p:pic>
        <p:nvPicPr>
          <p:cNvPr id="3" name="Billede 2" descr="Et billede, der indeholder tekst, elektronik, skærmbillede, software&#10;&#10;Automatisk genereret beskrivelse">
            <a:extLst>
              <a:ext uri="{FF2B5EF4-FFF2-40B4-BE49-F238E27FC236}">
                <a16:creationId xmlns:a16="http://schemas.microsoft.com/office/drawing/2014/main" id="{DE28B524-AD9B-90C2-6EDB-12DC945A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67" y="1779986"/>
            <a:ext cx="4148933" cy="31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6A223-2E01-3CB0-C632-893CECA1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Åbn din kommandoprompt/terminal og tjek installationen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847FA27-C469-1A0E-DF32-95B3D66D7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Mac-brugere skal vælge søgefunktionen øverst på skærmen (forstørrelsesglasset) og søge på ”terminal”</a:t>
            </a:r>
          </a:p>
          <a:p>
            <a:r>
              <a:rPr lang="da-DK" dirty="0"/>
              <a:t>Windows-brugere skal gå ned i venstre hjørne af skærmen og søge på ”PowerShell”</a:t>
            </a:r>
          </a:p>
          <a:p>
            <a:r>
              <a:rPr lang="da-DK" dirty="0"/>
              <a:t>Tjek at Java er installeret korrekt ved at skrive ”</a:t>
            </a:r>
            <a:r>
              <a:rPr lang="da-DK" dirty="0" err="1"/>
              <a:t>java</a:t>
            </a:r>
            <a:r>
              <a:rPr lang="da-DK" dirty="0"/>
              <a:t> –version” (</a:t>
            </a:r>
            <a:r>
              <a:rPr lang="da-DK" dirty="0" err="1"/>
              <a:t>dvs</a:t>
            </a:r>
            <a:r>
              <a:rPr lang="da-DK" dirty="0"/>
              <a:t> ordet ”</a:t>
            </a:r>
            <a:r>
              <a:rPr lang="da-DK" dirty="0" err="1"/>
              <a:t>java</a:t>
            </a:r>
            <a:r>
              <a:rPr lang="da-DK" dirty="0"/>
              <a:t>”, så et mellemrum, så en bindestreg og lige derefter ordet ”version”), og tryk så på Enter-knappen.</a:t>
            </a:r>
          </a:p>
          <a:p>
            <a:r>
              <a:rPr lang="da-DK" dirty="0"/>
              <a:t>Så skulle der gerne komme til at stå noget med </a:t>
            </a:r>
            <a:r>
              <a:rPr lang="da-DK" dirty="0" err="1"/>
              <a:t>java</a:t>
            </a:r>
            <a:r>
              <a:rPr lang="da-DK" dirty="0"/>
              <a:t> version 17 på øverste linje, plus nogle flere linjer som vi ikke behøver at interessere os for lige nu.</a:t>
            </a:r>
          </a:p>
        </p:txBody>
      </p:sp>
    </p:spTree>
    <p:extLst>
      <p:ext uri="{BB962C8B-B14F-4D97-AF65-F5344CB8AC3E}">
        <p14:creationId xmlns:p14="http://schemas.microsoft.com/office/powerpoint/2010/main" val="26753808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ACE6FF1E1BB468013E36B869199CA" ma:contentTypeVersion="16" ma:contentTypeDescription="Opret et nyt dokument." ma:contentTypeScope="" ma:versionID="cd556b2aceb82352d989709355df1271">
  <xsd:schema xmlns:xsd="http://www.w3.org/2001/XMLSchema" xmlns:xs="http://www.w3.org/2001/XMLSchema" xmlns:p="http://schemas.microsoft.com/office/2006/metadata/properties" xmlns:ns2="17caefa8-d5c8-44a8-bd5f-5212b7321f90" xmlns:ns3="50290dc8-a661-4268-814f-4ecf93db03a1" targetNamespace="http://schemas.microsoft.com/office/2006/metadata/properties" ma:root="true" ma:fieldsID="001029d1e4e0dd43c5ebfbc46930bcbd" ns2:_="" ns3:_="">
    <xsd:import namespace="17caefa8-d5c8-44a8-bd5f-5212b7321f90"/>
    <xsd:import namespace="50290dc8-a661-4268-814f-4ecf93db0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N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aefa8-d5c8-44a8-bd5f-5212b7321f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illedmærker" ma:readOnly="false" ma:fieldId="{5cf76f15-5ced-4ddc-b409-7134ff3c332f}" ma:taxonomyMulti="true" ma:sspId="3be3206f-6594-423d-94d7-634ea0bc88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Nr" ma:index="22" nillable="true" ma:displayName="Nr" ma:format="Dropdown" ma:internalName="Nr" ma:percentage="FALSE">
      <xsd:simpleType>
        <xsd:restriction base="dms:Number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290dc8-a661-4268-814f-4ecf93db0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1b2722f-d3db-4802-b72c-f9e54c7cc18f}" ma:internalName="TaxCatchAll" ma:showField="CatchAllData" ma:web="50290dc8-a661-4268-814f-4ecf93db03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caefa8-d5c8-44a8-bd5f-5212b7321f90">
      <Terms xmlns="http://schemas.microsoft.com/office/infopath/2007/PartnerControls"/>
    </lcf76f155ced4ddcb4097134ff3c332f>
    <Nr xmlns="17caefa8-d5c8-44a8-bd5f-5212b7321f90" xsi:nil="true"/>
    <TaxCatchAll xmlns="50290dc8-a661-4268-814f-4ecf93db03a1" xsi:nil="true"/>
  </documentManagement>
</p:properties>
</file>

<file path=customXml/itemProps1.xml><?xml version="1.0" encoding="utf-8"?>
<ds:datastoreItem xmlns:ds="http://schemas.openxmlformats.org/officeDocument/2006/customXml" ds:itemID="{83AE54AD-9314-42F5-9CDD-38D049691B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caefa8-d5c8-44a8-bd5f-5212b7321f90"/>
    <ds:schemaRef ds:uri="50290dc8-a661-4268-814f-4ecf93db0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070BD-549A-4ED3-8C05-D1DCFC958F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34DC3B-E97F-419C-8CB0-6D7C4B89E886}">
  <ds:schemaRefs>
    <ds:schemaRef ds:uri="http://schemas.microsoft.com/office/2006/metadata/properties"/>
    <ds:schemaRef ds:uri="http://schemas.microsoft.com/office/infopath/2007/PartnerControls"/>
    <ds:schemaRef ds:uri="17caefa8-d5c8-44a8-bd5f-5212b7321f90"/>
    <ds:schemaRef ds:uri="50290dc8-a661-4268-814f-4ecf93db03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264</Words>
  <Application>Microsoft Office PowerPoint</Application>
  <PresentationFormat>Skærmshow (16:9)</PresentationFormat>
  <Paragraphs>26</Paragraphs>
  <Slides>8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1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Install Java</vt:lpstr>
      <vt:lpstr>Install Java</vt:lpstr>
      <vt:lpstr>Download og installer Java</vt:lpstr>
      <vt:lpstr>Download Java SE JDK</vt:lpstr>
      <vt:lpstr>Download Java SE JDK 17 </vt:lpstr>
      <vt:lpstr>Kør installeren - det skulle gerne være ret ligefrem</vt:lpstr>
      <vt:lpstr>Kør installeren - det skulle gerne være ret ligefrem</vt:lpstr>
      <vt:lpstr>Åbn din kommandoprompt/terminal og tjek installationen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Java+IntelliJ</dc:title>
  <cp:lastModifiedBy>Edith Terte Andersen</cp:lastModifiedBy>
  <cp:revision>14</cp:revision>
  <dcterms:modified xsi:type="dcterms:W3CDTF">2024-01-26T10:34:15Z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0x010100F2FACE6FF1E1BB468013E36B869199CA</vt:lpwstr>
  </property>
</Properties>
</file>