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Work Sans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WorkSans-regular.fntdata"/><Relationship Id="rId10" Type="http://schemas.openxmlformats.org/officeDocument/2006/relationships/slide" Target="slides/slide4.xml"/><Relationship Id="rId13" Type="http://schemas.openxmlformats.org/officeDocument/2006/relationships/font" Target="fonts/WorkSans-italic.fntdata"/><Relationship Id="rId12" Type="http://schemas.openxmlformats.org/officeDocument/2006/relationships/font" Target="fonts/Work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regular.fntdata"/><Relationship Id="rId14" Type="http://schemas.openxmlformats.org/officeDocument/2006/relationships/font" Target="fonts/WorkSans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96ea9967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96ea9967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47df3f3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47df3f3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47df3f3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47df3f3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47df3f3a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47df3f3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TITLE_AND_BODY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0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452438" y="1845316"/>
            <a:ext cx="82392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911259" y="4003295"/>
            <a:ext cx="757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2" type="body"/>
          </p:nvPr>
        </p:nvSpPr>
        <p:spPr>
          <a:xfrm>
            <a:off x="657721" y="1852447"/>
            <a:ext cx="78285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/>
        </p:nvSpPr>
        <p:spPr>
          <a:xfrm>
            <a:off x="513450" y="1845150"/>
            <a:ext cx="52320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Blackjack</a:t>
            </a:r>
            <a:endParaRPr b="1" sz="2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9" name="Google Shape;1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50" y="2571750"/>
            <a:ext cx="2420000" cy="24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Koncepter vi skal bruge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5" name="Google Shape;135;p33"/>
          <p:cNvSpPr txBox="1"/>
          <p:nvPr>
            <p:ph idx="1" type="body"/>
          </p:nvPr>
        </p:nvSpPr>
        <p:spPr>
          <a:xfrm>
            <a:off x="311700" y="1373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Char char="●"/>
            </a:pPr>
            <a:r>
              <a:rPr lang="en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</a:t>
            </a:r>
            <a:r>
              <a:rPr lang="en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ariables</a:t>
            </a:r>
            <a:endParaRPr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Char char="●"/>
            </a:pPr>
            <a:r>
              <a:rPr lang="en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if, else if, else</a:t>
            </a:r>
            <a:endParaRPr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Char char="●"/>
            </a:pPr>
            <a:r>
              <a:rPr lang="en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while loop</a:t>
            </a:r>
            <a:endParaRPr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Char char="●"/>
            </a:pPr>
            <a:r>
              <a:rPr lang="en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Scanner Object</a:t>
            </a:r>
            <a:endParaRPr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EE1FB"/>
                </a:highlight>
                <a:latin typeface="Work Sans"/>
                <a:ea typeface="Work Sans"/>
                <a:cs typeface="Work Sans"/>
                <a:sym typeface="Work Sans"/>
              </a:rPr>
              <a:t>Random Object</a:t>
            </a:r>
            <a:endParaRPr sz="2500">
              <a:solidFill>
                <a:schemeClr val="dk1"/>
              </a:solidFill>
              <a:highlight>
                <a:srgbClr val="FEE1FB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EE1FB"/>
                </a:highlight>
                <a:latin typeface="Work Sans"/>
                <a:ea typeface="Work Sans"/>
                <a:cs typeface="Work Sans"/>
                <a:sym typeface="Work Sans"/>
              </a:rPr>
              <a:t>cumulative algoritme</a:t>
            </a:r>
            <a:endParaRPr sz="2500">
              <a:solidFill>
                <a:schemeClr val="dk1"/>
              </a:solidFill>
              <a:highlight>
                <a:srgbClr val="FEE1FB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Random Object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1152475"/>
            <a:ext cx="8520600" cy="37716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java.util.Random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RandomExample </a:t>
            </a: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2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2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2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Lav et random objekt</a:t>
            </a:r>
            <a:endParaRPr b="1" sz="2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Random </a:t>
            </a:r>
            <a:r>
              <a:rPr b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random 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2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Lav en random integer</a:t>
            </a:r>
            <a:endParaRPr b="1" sz="2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randomInt 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C</a:t>
            </a: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umulative Algoritme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7" name="Google Shape;147;p35"/>
          <p:cNvSpPr txBox="1"/>
          <p:nvPr>
            <p:ph idx="1" type="body"/>
          </p:nvPr>
        </p:nvSpPr>
        <p:spPr>
          <a:xfrm>
            <a:off x="311700" y="1152475"/>
            <a:ext cx="8520600" cy="39321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CummulativeExample </a:t>
            </a: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numbers 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Initialize sum til 0</a:t>
            </a:r>
            <a:endParaRPr b="1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// Loop igennem array og læg alle tal sammen</a:t>
            </a:r>
            <a:endParaRPr b="1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 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b="1" lang="en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"Cumulative Sum: " 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