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Work Sans"/>
      <p:regular r:id="rId15"/>
      <p:bold r:id="rId16"/>
      <p:italic r:id="rId17"/>
      <p:boldItalic r:id="rId18"/>
    </p:embeddedFont>
    <p:embeddedFont>
      <p:font typeface="Work Sans Light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bold.fntdata"/><Relationship Id="rId22" Type="http://schemas.openxmlformats.org/officeDocument/2006/relationships/font" Target="fonts/WorkSansLight-boldItalic.fntdata"/><Relationship Id="rId21" Type="http://schemas.openxmlformats.org/officeDocument/2006/relationships/font" Target="fonts/WorkSansLight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WorkSans-regular.fntdata"/><Relationship Id="rId14" Type="http://schemas.openxmlformats.org/officeDocument/2006/relationships/slide" Target="slides/slide8.xml"/><Relationship Id="rId17" Type="http://schemas.openxmlformats.org/officeDocument/2006/relationships/font" Target="fonts/WorkSans-italic.fntdata"/><Relationship Id="rId16" Type="http://schemas.openxmlformats.org/officeDocument/2006/relationships/font" Target="fonts/WorkSans-bold.fntdata"/><Relationship Id="rId19" Type="http://schemas.openxmlformats.org/officeDocument/2006/relationships/font" Target="fonts/WorkSansLight-regular.fntdata"/><Relationship Id="rId18" Type="http://schemas.openxmlformats.org/officeDocument/2006/relationships/font" Target="fonts/Work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6ef3ccc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6ef3cc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531882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531882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531882e4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531882e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31882e4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31882e4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531882e4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531882e4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531882e4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531882e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531882e4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531882e4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531882e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531882e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/>
        </p:nvSpPr>
        <p:spPr>
          <a:xfrm>
            <a:off x="513450" y="1845150"/>
            <a:ext cx="79224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Overloading Constructor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50" y="2713750"/>
            <a:ext cx="22669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Default Constructor 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5" name="Google Shape;13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• En default constructor er en konstruktør oprettet af compileren, hvis vi ikke definerer nogen konstruktør(er) for en klasse. Denne konstruktør har ingen argumenter.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6" name="Google Shape;13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25200"/>
            <a:ext cx="2575475" cy="204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017" y="2571750"/>
            <a:ext cx="5642434" cy="199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Default Constructor 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3" name="Google Shape;14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Denne kode printer: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Java udfylder ikke værdierne for os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Hvis vi selv har defineret en konstruktør, definerer java den ikke for os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4" name="Google Shape;1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25" y="3246150"/>
            <a:ext cx="4487400" cy="156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2125" y="3062325"/>
            <a:ext cx="2201425" cy="17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no-argument</a:t>
            </a: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 Constructor 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1" name="Google Shape;151;p35"/>
          <p:cNvSpPr txBox="1"/>
          <p:nvPr>
            <p:ph idx="1" type="body"/>
          </p:nvPr>
        </p:nvSpPr>
        <p:spPr>
          <a:xfrm>
            <a:off x="311700" y="1152475"/>
            <a:ext cx="57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Der er regler man skal følge når man laver en constructor: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Navnet skal være ens med klassen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constructor skal have no return type (void)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2" name="Google Shape;1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950" y="977075"/>
            <a:ext cx="3248050" cy="36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Eksempel: Cat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8" name="Google Shape;158;p36"/>
          <p:cNvSpPr txBox="1"/>
          <p:nvPr>
            <p:ph idx="1" type="body"/>
          </p:nvPr>
        </p:nvSpPr>
        <p:spPr>
          <a:xfrm>
            <a:off x="311700" y="1000075"/>
            <a:ext cx="57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800"/>
              <a:buFont typeface="Courier New"/>
              <a:buChar char="●"/>
            </a:pPr>
            <a:r>
              <a:rPr b="1" lang="en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Cat figaro = new Cat();</a:t>
            </a:r>
            <a:endParaRPr b="1">
              <a:solidFill>
                <a:srgbClr val="9800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Vi laver en variabel; med navnet figaro, med typen Cat.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at skabe et nyt objekt kan vi sige </a:t>
            </a:r>
            <a:r>
              <a:rPr b="1" lang="en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new Cat();</a:t>
            </a:r>
            <a:endParaRPr b="1">
              <a:solidFill>
                <a:srgbClr val="9800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This  will create a new object.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9" name="Google Shape;1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92775"/>
            <a:ext cx="44577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0925" y="2707700"/>
            <a:ext cx="3194250" cy="22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Overloading Constructor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6" name="Google Shape;166;p37"/>
          <p:cNvSpPr txBox="1"/>
          <p:nvPr>
            <p:ph idx="1" type="body"/>
          </p:nvPr>
        </p:nvSpPr>
        <p:spPr>
          <a:xfrm>
            <a:off x="311700" y="1152475"/>
            <a:ext cx="57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denne implementering er der en klasse Box med kun én konstruktør, der tager tre argumenter.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betyder, at alle deklarationer af Box-objekter skal sende tre argumenter til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Box()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konstruktør.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7" name="Google Shape;1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1350" y="445025"/>
            <a:ext cx="27327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Overloading Constructor</a:t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>
            <a:off x="311700" y="1152475"/>
            <a:ext cx="57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Box()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kræver tre argumenter, er det en fejl at kalde den uden dem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Hvad hvis vi vil have et Box objekt uden at kende dets dimensioner?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dette her tilfælde vil det være et problem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MEN det kan løses ved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constructor overloading</a:t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4" name="Google Shape;1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200" y="614226"/>
            <a:ext cx="3010750" cy="33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500">
                <a:latin typeface="Work Sans"/>
                <a:ea typeface="Work Sans"/>
                <a:cs typeface="Work Sans"/>
                <a:sym typeface="Work Sans"/>
              </a:rPr>
              <a:t>this</a:t>
            </a:r>
            <a:r>
              <a:rPr b="1" lang="en" sz="25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2500">
                <a:latin typeface="Work Sans Light"/>
                <a:ea typeface="Work Sans Light"/>
                <a:cs typeface="Work Sans Light"/>
                <a:sym typeface="Work Sans Light"/>
              </a:rPr>
              <a:t>keyword</a:t>
            </a:r>
            <a:endParaRPr sz="25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0" name="Google Shape;180;p39"/>
          <p:cNvSpPr txBox="1"/>
          <p:nvPr>
            <p:ph idx="1" type="body"/>
          </p:nvPr>
        </p:nvSpPr>
        <p:spPr>
          <a:xfrm>
            <a:off x="311700" y="1109525"/>
            <a:ext cx="4175700" cy="37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refererer til instansen af objektet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betyder, at vi sætter navnet ("figaro"), der kom fra oprettelse af et nyt objekt, til at være navnet på instansen af objektet</a:t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81" name="Google Shape;1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166" y="903675"/>
            <a:ext cx="4316383" cy="376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