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665bb5e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665bb5e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665bb5e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665bb5e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65bb5e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665bb5e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665bb5e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665bb5e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665bb5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665bb5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327efc3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327efc3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665bb5e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665bb5e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327efc3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327efc3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665bb5e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665bb5e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65bb5e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65bb5e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62a264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662a264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65bb5e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65bb5e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662a26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662a26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Median" TargetMode="External"/><Relationship Id="rId10" Type="http://schemas.openxmlformats.org/officeDocument/2006/relationships/hyperlink" Target="https://en.wikipedia.org/wiki/Minimum" TargetMode="External"/><Relationship Id="rId13" Type="http://schemas.openxmlformats.org/officeDocument/2006/relationships/hyperlink" Target="https://en.wikipedia.org/wiki/Maximum" TargetMode="External"/><Relationship Id="rId12" Type="http://schemas.openxmlformats.org/officeDocument/2006/relationships/hyperlink" Target="https://en.wikipedia.org/wiki/Media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Computer_science" TargetMode="External"/><Relationship Id="rId9" Type="http://schemas.openxmlformats.org/officeDocument/2006/relationships/hyperlink" Target="https://en.wikipedia.org/wiki/Minimum" TargetMode="External"/><Relationship Id="rId15" Type="http://schemas.openxmlformats.org/officeDocument/2006/relationships/hyperlink" Target="https://en.wikipedia.org/wiki/Selection_algorithm" TargetMode="External"/><Relationship Id="rId14" Type="http://schemas.openxmlformats.org/officeDocument/2006/relationships/hyperlink" Target="https://en.wikipedia.org/wiki/Maximum" TargetMode="External"/><Relationship Id="rId5" Type="http://schemas.openxmlformats.org/officeDocument/2006/relationships/hyperlink" Target="https://en.wikipedia.org/wiki/Algorithm" TargetMode="External"/><Relationship Id="rId6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Order_statistic" TargetMode="External"/><Relationship Id="rId8" Type="http://schemas.openxmlformats.org/officeDocument/2006/relationships/hyperlink" Target="https://en.wikipedia.org/wiki/Order_statist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3450" y="1845150"/>
            <a:ext cx="83889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Sortering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00" y="2994663"/>
            <a:ext cx="1725900" cy="172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50" y="2724163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Comparable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Definerer en </a:t>
            </a:r>
            <a:r>
              <a:rPr b="1" i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naturlig orden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på et objekt af en klasse (f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x numerisk, alfabetisk, kronologisk)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Klassen implementerer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interface og definerer en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metode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Denne metode dikterer hvordan to instanser af klassen skal sammenlignes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1107575" y="4217825"/>
            <a:ext cx="618300" cy="618300"/>
          </a:xfrm>
          <a:prstGeom prst="rect">
            <a:avLst/>
          </a:prstGeom>
          <a:solidFill>
            <a:srgbClr val="FF79C6"/>
          </a:solidFill>
          <a:ln cap="flat" cmpd="sng" w="9525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1981200" y="4217825"/>
            <a:ext cx="618300" cy="618300"/>
          </a:xfrm>
          <a:prstGeom prst="rect">
            <a:avLst/>
          </a:prstGeom>
          <a:solidFill>
            <a:srgbClr val="FF79C6"/>
          </a:solidFill>
          <a:ln cap="flat" cmpd="sng" w="9525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2854825" y="4217825"/>
            <a:ext cx="618300" cy="618300"/>
          </a:xfrm>
          <a:prstGeom prst="rect">
            <a:avLst/>
          </a:prstGeom>
          <a:solidFill>
            <a:srgbClr val="FF79C6"/>
          </a:solidFill>
          <a:ln cap="flat" cmpd="sng" w="9525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670475" y="4217825"/>
            <a:ext cx="618300" cy="618300"/>
          </a:xfrm>
          <a:prstGeom prst="rect">
            <a:avLst/>
          </a:prstGeom>
          <a:solidFill>
            <a:srgbClr val="FF79C6"/>
          </a:solidFill>
          <a:ln cap="flat" cmpd="sng" w="9525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544100" y="4217825"/>
            <a:ext cx="618300" cy="618300"/>
          </a:xfrm>
          <a:prstGeom prst="rect">
            <a:avLst/>
          </a:prstGeom>
          <a:solidFill>
            <a:srgbClr val="FF79C6"/>
          </a:solidFill>
          <a:ln cap="flat" cmpd="sng" w="9525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1165550" y="4108375"/>
            <a:ext cx="61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1</a:t>
            </a:r>
            <a:endParaRPr b="1" sz="4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2010188" y="4108375"/>
            <a:ext cx="61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2</a:t>
            </a:r>
            <a:endParaRPr b="1" sz="4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916538" y="4108375"/>
            <a:ext cx="61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3</a:t>
            </a:r>
            <a:endParaRPr b="1" sz="4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730313" y="4108375"/>
            <a:ext cx="61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4</a:t>
            </a:r>
            <a:endParaRPr b="1" sz="4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602063" y="4108375"/>
            <a:ext cx="618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5</a:t>
            </a:r>
            <a:endParaRPr b="1" sz="4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Comparable kode eksempel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59300" y="1381075"/>
            <a:ext cx="8832300" cy="34164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i="1" sz="2000">
              <a:solidFill>
                <a:srgbClr val="50FA7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.price,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.price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Comparator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Selvbestemmelse over sorterings logik, så du kan sortere efter andet en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numerisk, alfabetisk, kronologisk rækkefølge etc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implementeres som egen klasse og definere en skræddersyet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metode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05" y="3610624"/>
            <a:ext cx="1494481" cy="14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498" y="3214337"/>
            <a:ext cx="2359450" cy="19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38863"/>
            <a:ext cx="1409575" cy="1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Comparator kode eksempel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59300" y="1381075"/>
            <a:ext cx="8832300" cy="35700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NameComparator </a:t>
            </a:r>
            <a:r>
              <a:rPr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i="1">
              <a:solidFill>
                <a:srgbClr val="50FA7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 </a:t>
            </a:r>
            <a:r>
              <a:rPr i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 </a:t>
            </a:r>
            <a:r>
              <a:rPr i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i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IgnoreCase</a:t>
            </a:r>
            <a:r>
              <a:rPr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76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Sortering af Data Opsummering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Lister (arrays) af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sorteres, fx numerisk, alfabetisk, kronologisk.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Collection.sort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kommer fra Collections klassen og er en sorteringsmetode som bruges til at sorterer lister.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Hvis listen består af egne objekter i en klasse man selv har lavet, skal klassen implementere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metoden skal benyttes for at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metoden virker.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948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Læringsmål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457100"/>
            <a:ext cx="73263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Kort introduktion til sortering og naturlig orden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Collections.sort()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625"/>
            <a:ext cx="8948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Eksamensemner programmering 2024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152300"/>
            <a:ext cx="73263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Alle disse emner skal ses som overskrifter da der kan være flere ting der hører ind under emnet:</a:t>
            </a:r>
            <a:endParaRPr i="1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Hovedemner: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Metoder/metodekald. parameteroverførsel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Loops. for / for each / while / do while 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/ else / switch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working with files / Scanner/printStream objekt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Arrays / multidimensional Arrays, traversing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ArrayList / vs Arrays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Klasser/objekter.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Arv. super klasse/subklasse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Interface / polymorphism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Work Sans"/>
                <a:ea typeface="Work Sans"/>
                <a:cs typeface="Work Sans"/>
                <a:sym typeface="Work Sans"/>
              </a:rPr>
              <a:t>Collection sort</a:t>
            </a:r>
            <a:endParaRPr>
              <a:solidFill>
                <a:schemeClr val="dk1"/>
              </a:solidFill>
              <a:highlight>
                <a:srgbClr val="00FF00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Eksamens Prep: Terminologiøvelse 40 min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4875"/>
            <a:ext cx="8520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Sæt jer sammen i grupper og forklar skiftevis til jeres gruppe hvad hver term betyder, med dine egne ord, uden at slå op eller bruge hjælpemidler! </a:t>
            </a:r>
            <a:r>
              <a:rPr i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Computeren skal være klappet sammen</a:t>
            </a:r>
            <a:endParaRPr i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ok hvis der er ting ingen af jer kan. Sæt flueben ved hvert ord ingen kunne forklare.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Til sidst deler i de ubekendte ord op, finder ud af hvad de står for, og forklarer dem til gruppen.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Terminologiøvelse indtil kl: 09:20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513450" y="1845150"/>
            <a:ext cx="83889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highlight>
                  <a:srgbClr val="FEE1FB"/>
                </a:highlight>
                <a:latin typeface="Work Sans"/>
                <a:ea typeface="Work Sans"/>
                <a:cs typeface="Work Sans"/>
                <a:sym typeface="Work Sans"/>
              </a:rPr>
              <a:t>Collection .sort </a:t>
            </a:r>
            <a:endParaRPr b="1" sz="2800">
              <a:solidFill>
                <a:srgbClr val="000000"/>
              </a:solidFill>
              <a:highlight>
                <a:srgbClr val="FEE1FB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Selection Algorithm</a:t>
            </a:r>
            <a:endParaRPr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4"/>
              </a:rPr>
              <a:t>computer science</a:t>
            </a: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a selection algorithm is an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6"/>
              </a:rPr>
              <a:t>algorithm</a:t>
            </a: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for finding the smallest value in a collection of ordered values, such as numbers. The value that it finds is called the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8"/>
              </a:rPr>
              <a:t>order statistic</a:t>
            </a: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 Selection includes as special cases the problems of finding the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10"/>
              </a:rPr>
              <a:t>minimum</a:t>
            </a: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12"/>
              </a:rPr>
              <a:t>median</a:t>
            </a: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and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Work Sans Light"/>
                <a:ea typeface="Work Sans Light"/>
                <a:cs typeface="Work Sans Light"/>
                <a:sym typeface="Work Sans Light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14"/>
              </a:rPr>
              <a:t>maximum</a:t>
            </a:r>
            <a:r>
              <a:rPr lang="en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element in the collection. </a:t>
            </a:r>
            <a:endParaRPr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15"/>
              </a:rPr>
              <a:t>https://en.wikipedia.org/wiki/Selection_algorithm</a:t>
            </a:r>
            <a:endParaRPr sz="13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92625"/>
            <a:ext cx="8948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Sammenligning og Naturlig 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Orden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11700" y="1457100"/>
            <a:ext cx="73263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Sammenligningsfunktion ("comparison function")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veldefineret procedure for at afgøre den relative orden mellem to elementer.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Naturlig orden ("natural order")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 orden, som anvendes på en type baseret på sammenligningsfunktionen jf. Ovenfor.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Eksempel: sortere int efter størst eller minds, sortere strings alfabetisk efter forbogstav.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Work Sans"/>
                <a:ea typeface="Work Sans"/>
                <a:cs typeface="Work Sans"/>
                <a:sym typeface="Work Sans"/>
              </a:rPr>
              <a:t>Sortering af en liste med selection sort</a:t>
            </a:r>
            <a:endParaRPr b="1" sz="32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809750"/>
            <a:ext cx="5143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