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Work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Work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WorkSans-italic.fntdata"/><Relationship Id="rId6" Type="http://schemas.openxmlformats.org/officeDocument/2006/relationships/slide" Target="slides/slide1.xml"/><Relationship Id="rId18" Type="http://schemas.openxmlformats.org/officeDocument/2006/relationships/font" Target="fonts/Work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96e4add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96e4add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9b2c3b2a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9b2c3b2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9b2c3b2a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9b2c3b2a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9b2c3b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9b2c3b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9b2c3b2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9b2c3b2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9b2c3b2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9b2c3b2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9b2c3b2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9b2c3b2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9b2c3b2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9b2c3b2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9b2c3b2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9b2c3b2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9b2c3b2a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9b2c3b2a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9b2c3b2a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9b2c3b2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3450" y="1845150"/>
            <a:ext cx="52320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Enum</a:t>
            </a:r>
            <a:endParaRPr b="1" sz="2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50" y="2571750"/>
            <a:ext cx="2431100" cy="2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Enum med atributter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685875"/>
            <a:ext cx="8520600" cy="23307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enum 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endParaRPr b="1" sz="20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“RED”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“YELLOW”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GRAPES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“GREEN”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Enum &amp; Switch </a:t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712925"/>
            <a:ext cx="8520600" cy="43710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enum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Mood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HAPPY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TIRED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MoodChecker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Mood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currentMood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Mood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HAPPY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currentMood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HAPPY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"Yay gode vibes 😊"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TIRED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"Husk at hvile dig og tage pauser 😴"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"Det mood kender jeg ikke."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Hvad er Enum?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særlig type der bruges til at definere en samling af konstanter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Enums bruges til at definere værdier for en variabel der ikke kan ændres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 er smarte til kategorier du ved ikke kommer til at ændre sig: ugedage, måneder i året etc.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Enums giver typesikkerhed og gør din kode mere pålidelig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271000"/>
            <a:ext cx="8520600" cy="45459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enum 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levels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LOW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Enums har ingen type og de kan aldrig ændre værdi</a:t>
            </a:r>
            <a:endParaRPr b="1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LetsDoEnums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Det her er bare et Array</a:t>
            </a:r>
            <a:endParaRPr b="1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   static String[] levels = {"low", "medium", "high"};</a:t>
            </a:r>
            <a:endParaRPr b="1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       System.out.println(levels[0]);</a:t>
            </a:r>
            <a:endParaRPr b="1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       System.out.println(levels[1]);</a:t>
            </a:r>
            <a:endParaRPr b="1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       System.out.println(levels[2]);</a:t>
            </a:r>
            <a:endParaRPr b="1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levels </a:t>
            </a:r>
            <a:r>
              <a:rPr b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levels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HIGH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Hvorfor bruge Enum?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Type sikkerhed: forhindrer forkerte værdier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Nemt at læse og forstå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Bedre design: afgrænser konstanter på en struktureret måde (encapsulation!)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Kan bruges i switch statements for at give bedre kontrol over logik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Deklarering af</a:t>
            </a: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 Enum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685875"/>
            <a:ext cx="8520600" cy="23307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enum 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Fruits</a:t>
            </a:r>
            <a:endParaRPr b="1" sz="20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GRAPES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Deklarering </a:t>
            </a:r>
            <a:r>
              <a:rPr b="1" i="1" lang="en" sz="2500">
                <a:latin typeface="Work Sans"/>
                <a:ea typeface="Work Sans"/>
                <a:cs typeface="Work Sans"/>
                <a:sym typeface="Work Sans"/>
              </a:rPr>
              <a:t>inde i</a:t>
            </a: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 en klasse</a:t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668300"/>
            <a:ext cx="8520600" cy="43809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Fruits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//Deklarering af Enum inde i klassen</a:t>
            </a:r>
            <a:endParaRPr b="1" sz="12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enum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GRAPES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2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getColor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2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 is "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getColor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Deklarering </a:t>
            </a:r>
            <a:r>
              <a:rPr b="1" i="1" lang="en" sz="2500">
                <a:latin typeface="Work Sans"/>
                <a:ea typeface="Work Sans"/>
                <a:cs typeface="Work Sans"/>
                <a:sym typeface="Work Sans"/>
              </a:rPr>
              <a:t>udenfor</a:t>
            </a: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 en klasse</a:t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668300"/>
            <a:ext cx="8520600" cy="44751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enum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//Deklarering af Enum udenfor klassen</a:t>
            </a:r>
            <a:endParaRPr b="1" sz="14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GRAPES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4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 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4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getColor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4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FruitsTest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4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4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 </a:t>
            </a:r>
            <a:r>
              <a:rPr b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4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 is " 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getColor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Hvordan bruger man Enum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381075"/>
            <a:ext cx="7287900" cy="33396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enum 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endParaRPr b="1" sz="14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GRAPES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FruitPicker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4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4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 </a:t>
            </a:r>
            <a:r>
              <a:rPr b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bestFruit 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BLUEBERRY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"Best fruit is " 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bestFruit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Udskrive alle værdierne i et Enum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381075"/>
            <a:ext cx="6389400" cy="12279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"All types of fruit"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 </a:t>
            </a:r>
            <a:r>
              <a:rPr b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4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2987500"/>
            <a:ext cx="85206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EnumType.values() 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returnerer et array med alle definerede værdier i en EnumType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Du kan iterere over dem med et for loop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