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2D7B3-75F0-3744-8D32-F954AD7F336A}" v="8" dt="2022-11-02T00:36:2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C069F-FBAB-6348-B0E2-0C4CE6CCC62F}" type="datetimeFigureOut">
              <a:rPr lang="en-DK" smtClean="0"/>
              <a:t>4/4/24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EFCA-AABD-CE44-891B-E816E3CB9804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3269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Smider endnu en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EFCA-AABD-CE44-891B-E816E3CB9804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140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Smider endnu en exception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EFCA-AABD-CE44-891B-E816E3CB9804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21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41E6-71DF-7659-7DE4-DCF2FEE75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B8341-3BC0-A520-8249-FEF7A7F7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BFD6-2B76-8569-98AB-4D44E9B2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C97F-4ADE-E2DC-2455-7D7CFECC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E43E-73FA-12BA-3629-1158A3FD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068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7F4A-5612-E6D7-9299-311FD670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3C4D4-CD9B-D0D2-4FD0-2B030CD5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90341-18C2-283C-64A5-0A24BFBB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6294-FEAD-9C67-3F65-AAFB78E4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A004-4864-D09C-FBD8-F60F7D2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350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142CD-AC7E-6869-5ED9-E5E7BB112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98D8-1EB3-A053-6EA2-A17BDC13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44D1-7EBC-2A53-5AB5-EDFAA335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A74B1-2C72-0C24-0DAF-AA54B7E7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A6E2-02EC-186E-6D38-6843C14D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66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DF0B-11B8-A9CA-0A23-FCB855FB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0A39-6621-67EE-8BE6-91823D2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61D4-C134-DEE2-AA13-FCAA7C65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3480-EC68-A44A-4E39-115AEF39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6709-EBC5-5778-B849-B7589338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822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DA71-6112-0C97-97EE-571569B6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02050-CC48-D606-E919-888CE2543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CFC60-A9CE-0CD6-D34B-3366C4C3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BE1B-9FA2-8346-DA18-779E00D5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2215-ED14-4807-A970-0C110D0B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70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A8D6-935A-D32B-0CDA-82A860EB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BD7D-0C68-EECF-FB25-608365C9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708-DEE6-6D7A-7100-F9AEEEFFD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6E475-D487-E283-988D-F43F601E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844DC-50F8-E7DD-2949-591810FC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E58CD-68B3-3AFB-20CB-38221A16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43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2844-A246-D894-42B8-8162EE8F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85395-D9CE-73CA-EFAA-B0DBABB5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1A8AB-A750-6ED5-33FD-AF1DEEDB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77407-66EC-3EC3-9555-1C33D5A4C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B5C53-FFA5-99C5-0BFA-2662028C6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F68B9-E86F-FABB-0B75-92E12895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57CDD-FEBF-369E-4B75-3CB60399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757EF-CC41-4925-CA21-6DDB18BD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186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A398-E481-C122-8444-A5AFD24C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6E5E8-980B-E31A-25C6-8BD20DA9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DF81D-879B-500B-1749-10055391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2A421-99E8-2B8C-2C5E-59FFD99C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464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93579-79AE-4A85-9D65-0278CAD3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7E178-AA83-CE2C-25CC-2566E4E8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3E901-30F2-C80C-9F6C-2816E290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765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D249-ADF1-8777-C009-4F5E19FD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8C5B-77FD-4D0F-C11E-0C92F6F0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173C2-06B8-79CE-DF32-BC4E2A39E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CB403-2492-6A9F-BB78-775EA2E4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AAAC9-19CE-8F05-4122-445EBCFB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CF1AF-5097-36F0-2E54-6A3D4586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921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CDC-35C1-BB59-B81C-8A668052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4D352-1970-58EC-BC20-F629D630A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9D4F7-141C-240C-30B0-BCF1E43C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A885D-5F51-C8CD-3894-DE8CE5B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7E605-5F61-A8C2-4726-EF8750AC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8E109-22C0-D498-D268-DAF269F7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3350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60250-373E-A21C-2B45-8C1717A6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E25E-843B-18A6-B0C4-FF858A496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815A-66D9-DD89-EEB6-19345C9EC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24DB-3FF0-A54C-91B9-07055252F011}" type="datetimeFigureOut">
              <a:rPr lang="en-DK" smtClean="0"/>
              <a:t>4/4/24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5F0F0-2DD6-3A8D-0D96-B371C732F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FC36-6227-F60D-5DAB-5395745A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7AA6-F953-A74E-907A-A72555D010E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728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DCBD-7DFD-E6BB-9AE5-AC3E6CA30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Character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FC928-16DB-D30C-B710-97CEB49E9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24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1838-630A-D1F3-EE19-400CA06E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Scanner kan sættes op til en ønsket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CB6B-C84D-CC74-BEEA-FA9BA888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DK" dirty="0"/>
              <a:t>Når man laver sin Scanner kan man, udover input (File eller InputStream) også angive </a:t>
            </a:r>
            <a:r>
              <a:rPr lang="en-DK"/>
              <a:t>et Char</a:t>
            </a:r>
            <a:r>
              <a:rPr lang="da-DK" dirty="0"/>
              <a:t>set</a:t>
            </a: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262E6-6B99-89B5-EA4B-35481D4C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45" y="4237913"/>
            <a:ext cx="9529055" cy="2081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6485C-8648-C1B6-2686-99EC6DF1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9891"/>
            <a:ext cx="12083002" cy="538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DE948-98AB-0F9C-B60C-DD78702C6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677" y="1263862"/>
            <a:ext cx="3704578" cy="31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1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AAF0-1B53-C4C4-625C-ED7B1A7C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Character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4BEE-DE23-2526-4D98-D6BE006F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Det er et stort og komplekst emne – og noget man helst vil undgå, men desværre er vi nødt til at kunne håndtere det.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Filer består af bits – uanset om det er det vi kalder "binære" filer eller "tekst" filer, så er det stadig binære tal der ligger inde i filerne. Hvert bogstav, hvert symbol, tal og tegn, har en værdi, et unicode codepoint. A er 65, B er 66, lille a er 97, og æ er 230.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Men sådan har det ikke altid været! </a:t>
            </a:r>
          </a:p>
        </p:txBody>
      </p:sp>
    </p:spTree>
    <p:extLst>
      <p:ext uri="{BB962C8B-B14F-4D97-AF65-F5344CB8AC3E}">
        <p14:creationId xmlns:p14="http://schemas.microsoft.com/office/powerpoint/2010/main" val="363084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6130-8A9E-D09D-B0E3-54521D0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UTF-8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D97A-DBCF-75E0-7FA9-A97ED8D4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For det meste bruger man UTF-8 encoding – det er en standard der "komprimerer" tekst, med det udgangspunkt at de fleste tegn kun bruger 7 bits, og kun sære tegn som æ eller 🥳 kræver flere bits ...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Som regel er man godt sikret bare man bruger UTF-8 – ser man noget der taler om charset eller encoding, så vælger man UTF-8, og så er alt godt.</a:t>
            </a:r>
          </a:p>
        </p:txBody>
      </p:sp>
    </p:spTree>
    <p:extLst>
      <p:ext uri="{BB962C8B-B14F-4D97-AF65-F5344CB8AC3E}">
        <p14:creationId xmlns:p14="http://schemas.microsoft.com/office/powerpoint/2010/main" val="1855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AEFB-ED8E-85B4-2081-EFEA4EA6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ISO-8859-1 og Windows-1252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606F-7570-50CA-12EA-03072AC0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Men i gamle dage brugte man mange forskellige standarder – hvor samme binære tal kunne betyde et Ø i én standard, og ¥ i en anden.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Og der var et væld af forskellige standarder for sprog der bruger andre bogstaver end de latinske (a-z, æ ø å, etc.)</a:t>
            </a:r>
          </a:p>
          <a:p>
            <a:pPr marL="0" indent="0">
              <a:buNone/>
            </a:pPr>
            <a:r>
              <a:rPr lang="en-DK" dirty="0"/>
              <a:t>De standarder findes stadig – men de hyppigst sete er ISO-8859 og Windows-1252, der begge to bruges til vesteuropæiske sprog. 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Så virker UTF-8 ikke – så prøv med en af de to ...</a:t>
            </a:r>
          </a:p>
        </p:txBody>
      </p:sp>
    </p:spTree>
    <p:extLst>
      <p:ext uri="{BB962C8B-B14F-4D97-AF65-F5344CB8AC3E}">
        <p14:creationId xmlns:p14="http://schemas.microsoft.com/office/powerpoint/2010/main" val="420699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145B-8983-0D6B-1550-343FB385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IntelliJ kan detektere filer i andre formater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3C60-EC1D-20EF-2580-14972716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For eksempel kan man opleve at en csv-fil ikke viser æ, ø og å korrekt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80146-F3A3-C0D3-5062-9C30AE94C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9"/>
          <a:stretch/>
        </p:blipFill>
        <p:spPr>
          <a:xfrm>
            <a:off x="924696" y="2414735"/>
            <a:ext cx="9912179" cy="42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9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731-79C2-EDF4-CB79-AAD52DF3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Normalt bruger IntelliJ UTF-8, men kan skifte!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BE1C-54DD-99DC-7B34-BDEDF9CE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632A4-40F7-39C9-3190-15D2AAB1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66" y="2442047"/>
            <a:ext cx="10229025" cy="3625121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07606669-3526-0542-3502-F215F4B09BBC}"/>
              </a:ext>
            </a:extLst>
          </p:cNvPr>
          <p:cNvSpPr/>
          <p:nvPr/>
        </p:nvSpPr>
        <p:spPr>
          <a:xfrm>
            <a:off x="5634682" y="3639151"/>
            <a:ext cx="3027405" cy="1340708"/>
          </a:xfrm>
          <a:prstGeom prst="wedgeEllipseCallout">
            <a:avLst>
              <a:gd name="adj1" fmla="val 37434"/>
              <a:gd name="adj2" fmla="val -68375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Vælg "Reload in another encoding"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586403D5-A1ED-D4FE-6729-CE72B878D0B9}"/>
              </a:ext>
            </a:extLst>
          </p:cNvPr>
          <p:cNvSpPr/>
          <p:nvPr/>
        </p:nvSpPr>
        <p:spPr>
          <a:xfrm>
            <a:off x="5099225" y="4979859"/>
            <a:ext cx="3406345" cy="1340708"/>
          </a:xfrm>
          <a:prstGeom prst="wedgeEllipseCallout">
            <a:avLst>
              <a:gd name="adj1" fmla="val -77396"/>
              <a:gd name="adj2" fmla="val -10985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Og vælg den ønskede encoding – som regel er ISO-8859-1 et godt bud</a:t>
            </a:r>
          </a:p>
        </p:txBody>
      </p:sp>
    </p:spTree>
    <p:extLst>
      <p:ext uri="{BB962C8B-B14F-4D97-AF65-F5344CB8AC3E}">
        <p14:creationId xmlns:p14="http://schemas.microsoft.com/office/powerpoint/2010/main" val="285001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940-11EA-479E-16BC-F43063F1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Lad være med at converte!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D077-53A1-9003-45B7-58DAD858E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IntelliJ tilbyder også at konvertere filen til det andet format ... men det er IKKE det vi vil (hvis vi ville konvertere den til noget, så skulle det være UTF-8)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238BE-30B6-5335-0B2C-EC982AB0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7540"/>
            <a:ext cx="10896002" cy="2157076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63647565-0171-3F0D-D58A-5C4404007662}"/>
              </a:ext>
            </a:extLst>
          </p:cNvPr>
          <p:cNvSpPr/>
          <p:nvPr/>
        </p:nvSpPr>
        <p:spPr>
          <a:xfrm>
            <a:off x="6697363" y="5424616"/>
            <a:ext cx="3027405" cy="1340708"/>
          </a:xfrm>
          <a:prstGeom prst="wedgeEllipseCallout">
            <a:avLst>
              <a:gd name="adj1" fmla="val 41107"/>
              <a:gd name="adj2" fmla="val -73905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Vælg altid "Reload"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8AEF65D1-1840-7ECE-970A-81A1D10A116B}"/>
              </a:ext>
            </a:extLst>
          </p:cNvPr>
          <p:cNvSpPr/>
          <p:nvPr/>
        </p:nvSpPr>
        <p:spPr>
          <a:xfrm>
            <a:off x="9613557" y="5480221"/>
            <a:ext cx="2463114" cy="1289515"/>
          </a:xfrm>
          <a:prstGeom prst="wedgeEllipseCallout">
            <a:avLst>
              <a:gd name="adj1" fmla="val 2317"/>
              <a:gd name="adj2" fmla="val -72208"/>
            </a:avLst>
          </a:prstGeom>
          <a:solidFill>
            <a:srgbClr val="F87A84"/>
          </a:solidFill>
          <a:ln w="381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Aldrig "Convert"</a:t>
            </a:r>
          </a:p>
        </p:txBody>
      </p:sp>
    </p:spTree>
    <p:extLst>
      <p:ext uri="{BB962C8B-B14F-4D97-AF65-F5344CB8AC3E}">
        <p14:creationId xmlns:p14="http://schemas.microsoft.com/office/powerpoint/2010/main" val="22969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D053-B6D0-C3F1-DE9A-955F86E1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Valgte encodings gemmes under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7739-9C55-59FA-049F-5F95929E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Du kan altid gå ind i "Preferences" under File Encodings, og se hvilke alternative encodings (alternativer til UTF-8) der er valgt.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ACB17-E6D9-1B7F-1A28-880A101B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39" y="2692062"/>
            <a:ext cx="9244912" cy="3840194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721DEEFF-CC07-40FE-037A-03E7DCEFF472}"/>
              </a:ext>
            </a:extLst>
          </p:cNvPr>
          <p:cNvSpPr/>
          <p:nvPr/>
        </p:nvSpPr>
        <p:spPr>
          <a:xfrm>
            <a:off x="3188044" y="5191548"/>
            <a:ext cx="3237470" cy="1505814"/>
          </a:xfrm>
          <a:prstGeom prst="wedgeEllipseCallout">
            <a:avLst>
              <a:gd name="adj1" fmla="val -29781"/>
              <a:gd name="adj2" fmla="val -117413"/>
            </a:avLst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Man kan altid slette valgte encodings, hvis man er kommet til at gøre forkert</a:t>
            </a:r>
          </a:p>
        </p:txBody>
      </p:sp>
    </p:spTree>
    <p:extLst>
      <p:ext uri="{BB962C8B-B14F-4D97-AF65-F5344CB8AC3E}">
        <p14:creationId xmlns:p14="http://schemas.microsoft.com/office/powerpoint/2010/main" val="324452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1838-630A-D1F3-EE19-400CA06E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Scanner skal have den rette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CB6B-C84D-CC74-BEEA-FA9BA888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K" dirty="0"/>
              <a:t>Bare fordi man sætter IntelliJ op til at vise en fil med en anden encoding, så betyder det ikke at ens Java-program automatisk bruger den encoding.</a:t>
            </a:r>
          </a:p>
          <a:p>
            <a:pPr marL="0" indent="0">
              <a:buNone/>
            </a:pPr>
            <a:endParaRPr lang="en-DK" dirty="0"/>
          </a:p>
          <a:p>
            <a:pPr marL="0" indent="0">
              <a:buNone/>
            </a:pPr>
            <a:r>
              <a:rPr lang="en-DK" dirty="0"/>
              <a:t>Når man laver en Scanner, bruger den som standard UTF-8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262E6-6B99-89B5-EA4B-35481D4C5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0" y="4131304"/>
            <a:ext cx="11445720" cy="2500745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1B26D6FE-122B-73C1-2C61-CC872C9BF794}"/>
              </a:ext>
            </a:extLst>
          </p:cNvPr>
          <p:cNvSpPr/>
          <p:nvPr/>
        </p:nvSpPr>
        <p:spPr>
          <a:xfrm>
            <a:off x="6096000" y="4987061"/>
            <a:ext cx="3665838" cy="1505814"/>
          </a:xfrm>
          <a:prstGeom prst="wedgeEllipseCallout">
            <a:avLst>
              <a:gd name="adj1" fmla="val -72355"/>
              <a:gd name="adj2" fmla="val -6632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dirty="0"/>
              <a:t>Men hvis filen ikke er UTF-8 – så bliver der ikke læst en eneste linje!</a:t>
            </a:r>
          </a:p>
        </p:txBody>
      </p:sp>
    </p:spTree>
    <p:extLst>
      <p:ext uri="{BB962C8B-B14F-4D97-AF65-F5344CB8AC3E}">
        <p14:creationId xmlns:p14="http://schemas.microsoft.com/office/powerpoint/2010/main" val="31525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521</Words>
  <Application>Microsoft Macintosh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Character Encoding</vt:lpstr>
      <vt:lpstr>Character Encoding</vt:lpstr>
      <vt:lpstr>UTF-8</vt:lpstr>
      <vt:lpstr>ISO-8859-1 og Windows-1252</vt:lpstr>
      <vt:lpstr>IntelliJ kan detektere filer i andre formater</vt:lpstr>
      <vt:lpstr>Normalt bruger IntelliJ UTF-8, men kan skifte!</vt:lpstr>
      <vt:lpstr>Lad være med at converte!</vt:lpstr>
      <vt:lpstr>Valgte encodings gemmes under preferences</vt:lpstr>
      <vt:lpstr>Scanner skal have den rette encoding</vt:lpstr>
      <vt:lpstr>Scanner kan sættes op til en ønsket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 Encoding</dc:title>
  <dc:creator>Peter Lind</dc:creator>
  <cp:lastModifiedBy>Signe Ellegård Borch</cp:lastModifiedBy>
  <cp:revision>3</cp:revision>
  <dcterms:created xsi:type="dcterms:W3CDTF">2022-11-01T19:26:13Z</dcterms:created>
  <dcterms:modified xsi:type="dcterms:W3CDTF">2024-04-04T21:01:54Z</dcterms:modified>
</cp:coreProperties>
</file>