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58" r:id="rId4"/>
    <p:sldId id="264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B7053-51B0-4867-BC29-E862B840F9EB}" v="4" dt="2022-04-05T11:40:5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e Marbjerg" userId="0e3e4770-c9c1-4602-9867-f99271ef58e1" providerId="ADAL" clId="{C6BB7053-51B0-4867-BC29-E862B840F9EB}"/>
    <pc:docChg chg="undo custSel addSld delSld modSld sldOrd">
      <pc:chgData name="Tine Marbjerg" userId="0e3e4770-c9c1-4602-9867-f99271ef58e1" providerId="ADAL" clId="{C6BB7053-51B0-4867-BC29-E862B840F9EB}" dt="2022-04-06T05:50:02.563" v="897" actId="108"/>
      <pc:docMkLst>
        <pc:docMk/>
      </pc:docMkLst>
      <pc:sldChg chg="del">
        <pc:chgData name="Tine Marbjerg" userId="0e3e4770-c9c1-4602-9867-f99271ef58e1" providerId="ADAL" clId="{C6BB7053-51B0-4867-BC29-E862B840F9EB}" dt="2022-04-05T11:30:06.303" v="329" actId="47"/>
        <pc:sldMkLst>
          <pc:docMk/>
          <pc:sldMk cId="354451456" sldId="257"/>
        </pc:sldMkLst>
      </pc:sldChg>
      <pc:sldChg chg="modSp mod setBg">
        <pc:chgData name="Tine Marbjerg" userId="0e3e4770-c9c1-4602-9867-f99271ef58e1" providerId="ADAL" clId="{C6BB7053-51B0-4867-BC29-E862B840F9EB}" dt="2022-04-06T05:48:53.541" v="847" actId="20577"/>
        <pc:sldMkLst>
          <pc:docMk/>
          <pc:sldMk cId="754112961" sldId="258"/>
        </pc:sldMkLst>
        <pc:spChg chg="mod">
          <ac:chgData name="Tine Marbjerg" userId="0e3e4770-c9c1-4602-9867-f99271ef58e1" providerId="ADAL" clId="{C6BB7053-51B0-4867-BC29-E862B840F9EB}" dt="2022-04-05T11:40:55.983" v="741"/>
          <ac:spMkLst>
            <pc:docMk/>
            <pc:sldMk cId="754112961" sldId="258"/>
            <ac:spMk id="2" creationId="{B8173033-0A01-E24F-9F6D-C1356306ECD6}"/>
          </ac:spMkLst>
        </pc:spChg>
        <pc:spChg chg="mod">
          <ac:chgData name="Tine Marbjerg" userId="0e3e4770-c9c1-4602-9867-f99271ef58e1" providerId="ADAL" clId="{C6BB7053-51B0-4867-BC29-E862B840F9EB}" dt="2022-04-06T05:48:53.541" v="847" actId="20577"/>
          <ac:spMkLst>
            <pc:docMk/>
            <pc:sldMk cId="754112961" sldId="258"/>
            <ac:spMk id="3" creationId="{DD5C675F-D18F-4649-AE21-B6EBBB07C4E1}"/>
          </ac:spMkLst>
        </pc:spChg>
      </pc:sldChg>
      <pc:sldChg chg="del">
        <pc:chgData name="Tine Marbjerg" userId="0e3e4770-c9c1-4602-9867-f99271ef58e1" providerId="ADAL" clId="{C6BB7053-51B0-4867-BC29-E862B840F9EB}" dt="2022-04-05T11:40:39.115" v="735" actId="47"/>
        <pc:sldMkLst>
          <pc:docMk/>
          <pc:sldMk cId="650178227" sldId="259"/>
        </pc:sldMkLst>
      </pc:sldChg>
      <pc:sldChg chg="add del">
        <pc:chgData name="Tine Marbjerg" userId="0e3e4770-c9c1-4602-9867-f99271ef58e1" providerId="ADAL" clId="{C6BB7053-51B0-4867-BC29-E862B840F9EB}" dt="2022-04-05T11:28:38.936" v="326" actId="47"/>
        <pc:sldMkLst>
          <pc:docMk/>
          <pc:sldMk cId="4041461556" sldId="262"/>
        </pc:sldMkLst>
      </pc:sldChg>
      <pc:sldChg chg="modSp add mod ord">
        <pc:chgData name="Tine Marbjerg" userId="0e3e4770-c9c1-4602-9867-f99271ef58e1" providerId="ADAL" clId="{C6BB7053-51B0-4867-BC29-E862B840F9EB}" dt="2022-04-06T05:50:02.563" v="897" actId="108"/>
        <pc:sldMkLst>
          <pc:docMk/>
          <pc:sldMk cId="1055341571" sldId="263"/>
        </pc:sldMkLst>
        <pc:spChg chg="mod">
          <ac:chgData name="Tine Marbjerg" userId="0e3e4770-c9c1-4602-9867-f99271ef58e1" providerId="ADAL" clId="{C6BB7053-51B0-4867-BC29-E862B840F9EB}" dt="2022-04-05T11:21:36.501" v="3" actId="20577"/>
          <ac:spMkLst>
            <pc:docMk/>
            <pc:sldMk cId="1055341571" sldId="263"/>
            <ac:spMk id="2" creationId="{C5D0C3C7-3FBB-D142-940B-BD88C295310F}"/>
          </ac:spMkLst>
        </pc:spChg>
        <pc:spChg chg="mod">
          <ac:chgData name="Tine Marbjerg" userId="0e3e4770-c9c1-4602-9867-f99271ef58e1" providerId="ADAL" clId="{C6BB7053-51B0-4867-BC29-E862B840F9EB}" dt="2022-04-06T05:50:02.563" v="897" actId="108"/>
          <ac:spMkLst>
            <pc:docMk/>
            <pc:sldMk cId="1055341571" sldId="263"/>
            <ac:spMk id="3" creationId="{762B286A-AD83-AB43-8BE2-3C4C5681D54A}"/>
          </ac:spMkLst>
        </pc:spChg>
      </pc:sldChg>
      <pc:sldChg chg="modSp add mod">
        <pc:chgData name="Tine Marbjerg" userId="0e3e4770-c9c1-4602-9867-f99271ef58e1" providerId="ADAL" clId="{C6BB7053-51B0-4867-BC29-E862B840F9EB}" dt="2022-04-05T11:42:51.302" v="792" actId="108"/>
        <pc:sldMkLst>
          <pc:docMk/>
          <pc:sldMk cId="1459050938" sldId="264"/>
        </pc:sldMkLst>
        <pc:spChg chg="mod">
          <ac:chgData name="Tine Marbjerg" userId="0e3e4770-c9c1-4602-9867-f99271ef58e1" providerId="ADAL" clId="{C6BB7053-51B0-4867-BC29-E862B840F9EB}" dt="2022-04-05T11:40:43.082" v="738" actId="20577"/>
          <ac:spMkLst>
            <pc:docMk/>
            <pc:sldMk cId="1459050938" sldId="264"/>
            <ac:spMk id="2" creationId="{B8173033-0A01-E24F-9F6D-C1356306ECD6}"/>
          </ac:spMkLst>
        </pc:spChg>
        <pc:spChg chg="mod">
          <ac:chgData name="Tine Marbjerg" userId="0e3e4770-c9c1-4602-9867-f99271ef58e1" providerId="ADAL" clId="{C6BB7053-51B0-4867-BC29-E862B840F9EB}" dt="2022-04-05T11:42:51.302" v="792" actId="108"/>
          <ac:spMkLst>
            <pc:docMk/>
            <pc:sldMk cId="1459050938" sldId="264"/>
            <ac:spMk id="3" creationId="{DD5C675F-D18F-4649-AE21-B6EBBB07C4E1}"/>
          </ac:spMkLst>
        </pc:spChg>
      </pc:sldChg>
      <pc:sldMasterChg chg="delSldLayout">
        <pc:chgData name="Tine Marbjerg" userId="0e3e4770-c9c1-4602-9867-f99271ef58e1" providerId="ADAL" clId="{C6BB7053-51B0-4867-BC29-E862B840F9EB}" dt="2022-04-05T11:28:38.936" v="326" actId="47"/>
        <pc:sldMasterMkLst>
          <pc:docMk/>
          <pc:sldMasterMk cId="514294969" sldId="2147483648"/>
        </pc:sldMasterMkLst>
        <pc:sldLayoutChg chg="del">
          <pc:chgData name="Tine Marbjerg" userId="0e3e4770-c9c1-4602-9867-f99271ef58e1" providerId="ADAL" clId="{C6BB7053-51B0-4867-BC29-E862B840F9EB}" dt="2022-04-05T11:28:38.936" v="326" actId="47"/>
          <pc:sldLayoutMkLst>
            <pc:docMk/>
            <pc:sldMasterMk cId="514294969" sldId="2147483648"/>
            <pc:sldLayoutMk cId="188515650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A92D-160C-44E9-820B-AA5EC7D3833F}" type="datetimeFigureOut">
              <a:rPr lang="da-DK" smtClean="0"/>
              <a:t>06-04-2022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4120D-C0C3-4771-8EAF-703E7BCE1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72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C39-B2DC-B447-B12F-9ACAF8AB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09870-576F-9643-A034-3D05A0D3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68EC-8ACD-4848-AD80-CA4524BC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ADCB-7D28-984A-BD01-A11F649B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769C-3CDE-A54D-8646-77BE5240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8001-5E66-3042-A222-CC567BC0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FFFDD-EC23-EA43-BA11-D3F0890A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8080-CCBA-0142-A429-C49D4170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440C-1957-4D46-8862-3C5E53B7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C9B9-3C6F-944F-AD60-1D2D8B40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7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5AD86-D12B-A645-84A1-DE0EE361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B111-65BA-154F-9FD8-8131697C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2357-9F02-C14C-A09E-F5FA2FD1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BF8C-7566-0F47-B136-D8030CD2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D35E-8108-9446-99C9-6E9389B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4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4ECF-7DAE-574C-AD21-325159F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52BD-E778-A94F-A163-B6DE2EFA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91FB-D883-454E-B430-117B970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4924-2AFE-8B48-9B6F-2A6ECAC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D438-D028-0F48-A04C-F5C8A219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44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DA8C-9673-9F4D-84E5-8761365D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080C-9C2E-E34C-A7A0-9998242C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1E0A-416C-AB49-AB02-54144199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91B4-4536-7648-86B7-FC098C98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EE44-42DD-5249-AF96-08747C0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01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5C84-9649-1F42-AA76-B82779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5BA8-FBED-6944-8C84-F33DF05C6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641E5-8266-C340-8706-2F4B20AC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2C303-821C-864C-871C-14ED1994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F842-4A6E-2945-ACD8-FA9A8D87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175E-01BC-E54B-BDDF-9B66C91B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14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F97D-DD36-0947-9517-183908B5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B4EB-7BCE-3042-9732-2596946D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A757-114E-794C-9D7E-46D0E6C5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01948-3531-9645-9E35-AE0898F99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99E7-B5AF-EB4A-BAE8-122E5C59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5109C-DAC6-BF40-A9BA-831B9057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CF469-5FCA-E544-B4C8-0EC70E80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29073-6A0A-AB40-8119-38226135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031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4591-DED7-EE45-9EE6-F997A46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BF0C7-7BA0-AE4E-BA10-D0DF74D2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18C6-81F4-F248-A62C-5C01AC9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CF52-9318-434E-AF0B-464F5119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92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95AD5-D6B8-1746-9F27-824A761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29713-7270-1A44-8203-F6DFA19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BB5D-F7AE-A541-84A6-9F696B6F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6522-2E1B-8741-BA35-224DC03F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8C61-F67B-8942-A2E7-89A8AB6F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769D-D636-B64D-BFB8-4702F863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79B1-C389-6140-AA41-AB0451E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B50DD-A7EC-B84D-9B3C-7E9ACC1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672AF-0AAB-8144-B7ED-9C42466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24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8593-7786-0A41-B931-C1D457C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7EC3A-8B98-224E-8AF9-72E1703B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4A7EC-41BA-024B-9310-38AD3D94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23EB-6717-B942-9046-AAAD2C9B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8648-E82B-EE41-AD9F-22E5D770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CF62-4FB8-FC47-92B1-18CD862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70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CC86-3101-0C4E-B350-1438BBDA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489CC-E721-1B43-A6FC-A42DEAF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74CA-4C03-C54F-816D-588B9AC3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E2FE-1675-F840-AE2B-49AE41195E6D}" type="datetimeFigureOut">
              <a:rPr lang="en-DK" smtClean="0"/>
              <a:t>04/06/2022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3B49-75AE-C94C-A2C5-4C7B2153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B902-D851-034C-BD85-F61E0293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42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43BA-DF20-214D-8ED8-0566EAC5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Programmeringsøvelser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D0CFB-99BF-3143-8F0A-40F0A5DAE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som til eksamen ...</a:t>
            </a:r>
          </a:p>
        </p:txBody>
      </p:sp>
    </p:spTree>
    <p:extLst>
      <p:ext uri="{BB962C8B-B14F-4D97-AF65-F5344CB8AC3E}">
        <p14:creationId xmlns:p14="http://schemas.microsoft.com/office/powerpoint/2010/main" val="32464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3C7-3FBB-D142-940B-BD88C295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Øvelse </a:t>
            </a:r>
            <a:r>
              <a:rPr lang="da-DK" dirty="0"/>
              <a:t>1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286A-AD83-AB43-8BE2-3C4C5681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a-DK" dirty="0"/>
              <a:t>Lav en klasse </a:t>
            </a:r>
            <a:r>
              <a:rPr lang="da-DK" b="1" dirty="0">
                <a:latin typeface="Courier New"/>
              </a:rPr>
              <a:t>Tekst </a:t>
            </a:r>
            <a:r>
              <a:rPr lang="da-DK" dirty="0"/>
              <a:t>med attributten</a:t>
            </a:r>
            <a:r>
              <a:rPr lang="da-DK" dirty="0">
                <a:latin typeface="Helvetica Neue"/>
              </a:rPr>
              <a:t> </a:t>
            </a:r>
            <a:r>
              <a:rPr lang="da-DK" b="1" dirty="0" err="1">
                <a:latin typeface="Courier New"/>
              </a:rPr>
              <a:t>tekstLinjer</a:t>
            </a:r>
            <a:r>
              <a:rPr lang="da-DK" b="1" dirty="0">
                <a:latin typeface="Courier New"/>
              </a:rPr>
              <a:t> </a:t>
            </a:r>
            <a:r>
              <a:rPr lang="da-DK" dirty="0"/>
              <a:t>(det skal være en liste der kan indeholde tekststrenge).</a:t>
            </a:r>
          </a:p>
          <a:p>
            <a:pPr marL="457200" indent="-457200">
              <a:buAutoNum type="arabicPeriod"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da-DK" dirty="0"/>
              <a:t>Tilføj en metode ”</a:t>
            </a:r>
            <a:r>
              <a:rPr lang="da-DK" b="1" dirty="0">
                <a:latin typeface="Courier New"/>
              </a:rPr>
              <a:t>tilføj</a:t>
            </a:r>
            <a:r>
              <a:rPr lang="da-DK" dirty="0"/>
              <a:t>”, der kan tilføje en tekststreng til listen af tekstlinjer.</a:t>
            </a:r>
          </a:p>
          <a:p>
            <a:pPr marL="457200" indent="-457200">
              <a:buAutoNum type="arabicPeriod"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a-DK" dirty="0"/>
              <a:t>Tilføj en metode ”</a:t>
            </a:r>
            <a:r>
              <a:rPr lang="da-DK" b="1" dirty="0" err="1">
                <a:latin typeface="Courier New"/>
              </a:rPr>
              <a:t>findAntalUnikke</a:t>
            </a:r>
            <a:r>
              <a:rPr lang="da-DK" dirty="0"/>
              <a:t>”, der returnerer antallet af unikke tekstlinjer i listen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3033-0A01-E24F-9F6D-C1356306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Øvelse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675F-D18F-4649-AE21-B6EBBB07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b="1" dirty="0">
                <a:latin typeface="Courier New"/>
              </a:rPr>
              <a:t>Film</a:t>
            </a:r>
            <a:r>
              <a:rPr lang="da-DK" dirty="0"/>
              <a:t> med attributter for filmtitel og udgivelsesår.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konstruktør der modtager en filmtitel og et udgivelsesår og en anden konstruktør der kun modtager filmtitel og selv sætter udgivelsesåret til det aktuelle år.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klasse </a:t>
            </a:r>
            <a:r>
              <a:rPr lang="da-DK" b="1" dirty="0">
                <a:latin typeface="Courier New"/>
              </a:rPr>
              <a:t>Producer</a:t>
            </a:r>
            <a:r>
              <a:rPr lang="da-DK" dirty="0"/>
              <a:t>, og giv </a:t>
            </a:r>
            <a:r>
              <a:rPr lang="da-DK" b="1" dirty="0">
                <a:latin typeface="Courier New"/>
              </a:rPr>
              <a:t>Film</a:t>
            </a:r>
            <a:r>
              <a:rPr lang="da-DK" dirty="0"/>
              <a:t> klassen mulighed for at ”koble” en producer til en film.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411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3033-0A01-E24F-9F6D-C1356306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Øvelse </a:t>
            </a:r>
            <a:r>
              <a:rPr lang="da-DK" dirty="0"/>
              <a:t>3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675F-D18F-4649-AE21-B6EBBB07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b="1" dirty="0">
                <a:latin typeface="Courier New"/>
              </a:rPr>
              <a:t>Raflebæger</a:t>
            </a:r>
            <a:r>
              <a:rPr lang="da-DK" dirty="0"/>
              <a:t> med en attribut for et antal terninger i bægeret og</a:t>
            </a:r>
            <a:r>
              <a:rPr lang="en-DK" dirty="0"/>
              <a:t> </a:t>
            </a:r>
            <a:r>
              <a:rPr lang="da-DK" dirty="0"/>
              <a:t>en konstruktør der angiver antallet af terninger.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”</a:t>
            </a:r>
            <a:r>
              <a:rPr lang="da-DK" b="1" dirty="0">
                <a:latin typeface="Courier New"/>
              </a:rPr>
              <a:t>ryst</a:t>
            </a:r>
            <a:r>
              <a:rPr lang="da-DK" dirty="0"/>
              <a:t>” der ryster bægeret, og returnerer det samlede antal øjne.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”</a:t>
            </a:r>
            <a:r>
              <a:rPr lang="da-DK" b="1" dirty="0">
                <a:latin typeface="Courier New"/>
              </a:rPr>
              <a:t>se</a:t>
            </a:r>
            <a:r>
              <a:rPr lang="da-DK" dirty="0"/>
              <a:t>” der returnerer listen af terningernes øjne uden at ryste igen.</a:t>
            </a:r>
            <a:endParaRPr lang="en-DK" dirty="0"/>
          </a:p>
          <a:p>
            <a:pPr marL="514350" indent="-514350">
              <a:buFont typeface="+mj-lt"/>
              <a:buAutoNum type="arabicPeriod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5905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175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Helvetica Neue</vt:lpstr>
      <vt:lpstr>Office Theme</vt:lpstr>
      <vt:lpstr>Programmeringsøvelser</vt:lpstr>
      <vt:lpstr>Øvelse 1</vt:lpstr>
      <vt:lpstr>Øvelse 2</vt:lpstr>
      <vt:lpstr>Øvelse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Programmeringsøvelser</dc:title>
  <dc:creator>Peter Lind</dc:creator>
  <cp:lastModifiedBy>Tine Marbjerg</cp:lastModifiedBy>
  <cp:revision>1</cp:revision>
  <dcterms:created xsi:type="dcterms:W3CDTF">2021-10-25T06:57:56Z</dcterms:created>
  <dcterms:modified xsi:type="dcterms:W3CDTF">2022-04-06T05:50:10Z</dcterms:modified>
</cp:coreProperties>
</file>