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th Terte Andersen" userId="bf400ef6-e769-4ac4-85c6-61db0745aff7" providerId="ADAL" clId="{49759EE5-A053-184F-9AC1-FC3511C91570}"/>
    <pc:docChg chg="undo custSel modSld">
      <pc:chgData name="Edith Terte Andersen" userId="bf400ef6-e769-4ac4-85c6-61db0745aff7" providerId="ADAL" clId="{49759EE5-A053-184F-9AC1-FC3511C91570}" dt="2024-05-26T18:14:54.615" v="5" actId="2711"/>
      <pc:docMkLst>
        <pc:docMk/>
      </pc:docMkLst>
      <pc:sldChg chg="modSp mod">
        <pc:chgData name="Edith Terte Andersen" userId="bf400ef6-e769-4ac4-85c6-61db0745aff7" providerId="ADAL" clId="{49759EE5-A053-184F-9AC1-FC3511C91570}" dt="2024-05-26T18:14:54.615" v="5" actId="2711"/>
        <pc:sldMkLst>
          <pc:docMk/>
          <pc:sldMk cId="354451456" sldId="257"/>
        </pc:sldMkLst>
        <pc:spChg chg="mod">
          <ac:chgData name="Edith Terte Andersen" userId="bf400ef6-e769-4ac4-85c6-61db0745aff7" providerId="ADAL" clId="{49759EE5-A053-184F-9AC1-FC3511C91570}" dt="2024-05-26T18:14:54.615" v="5" actId="2711"/>
          <ac:spMkLst>
            <pc:docMk/>
            <pc:sldMk cId="354451456" sldId="257"/>
            <ac:spMk id="3" creationId="{A1CFE0EE-408C-4A43-88F2-1DE5B323F95F}"/>
          </ac:spMkLst>
        </pc:spChg>
      </pc:sldChg>
    </pc:docChg>
  </pc:docChgLst>
  <pc:docChgLst>
    <pc:chgData name="Peter Lind" userId="4d1dc23b-8c32-4469-bf37-768cd87ab95a" providerId="ADAL" clId="{196DB1A6-8E9F-46BB-A7DE-882BFC67AEDD}"/>
    <pc:docChg chg="modSld">
      <pc:chgData name="Peter Lind" userId="4d1dc23b-8c32-4469-bf37-768cd87ab95a" providerId="ADAL" clId="{196DB1A6-8E9F-46BB-A7DE-882BFC67AEDD}" dt="2022-05-16T07:56:20.989" v="3" actId="20577"/>
      <pc:docMkLst>
        <pc:docMk/>
      </pc:docMkLst>
      <pc:sldChg chg="modSp mod">
        <pc:chgData name="Peter Lind" userId="4d1dc23b-8c32-4469-bf37-768cd87ab95a" providerId="ADAL" clId="{196DB1A6-8E9F-46BB-A7DE-882BFC67AEDD}" dt="2022-05-16T07:56:09.265" v="0" actId="20577"/>
        <pc:sldMkLst>
          <pc:docMk/>
          <pc:sldMk cId="3246467020" sldId="256"/>
        </pc:sldMkLst>
        <pc:spChg chg="mod">
          <ac:chgData name="Peter Lind" userId="4d1dc23b-8c32-4469-bf37-768cd87ab95a" providerId="ADAL" clId="{196DB1A6-8E9F-46BB-A7DE-882BFC67AEDD}" dt="2022-05-16T07:56:09.265" v="0" actId="20577"/>
          <ac:spMkLst>
            <pc:docMk/>
            <pc:sldMk cId="3246467020" sldId="256"/>
            <ac:spMk id="2" creationId="{8EBC43BA-DF20-214D-8ED8-0566EAC5DA0C}"/>
          </ac:spMkLst>
        </pc:spChg>
      </pc:sldChg>
      <pc:sldChg chg="modSp mod">
        <pc:chgData name="Peter Lind" userId="4d1dc23b-8c32-4469-bf37-768cd87ab95a" providerId="ADAL" clId="{196DB1A6-8E9F-46BB-A7DE-882BFC67AEDD}" dt="2022-05-16T07:56:13.975" v="1" actId="20577"/>
        <pc:sldMkLst>
          <pc:docMk/>
          <pc:sldMk cId="354451456" sldId="257"/>
        </pc:sldMkLst>
        <pc:spChg chg="mod">
          <ac:chgData name="Peter Lind" userId="4d1dc23b-8c32-4469-bf37-768cd87ab95a" providerId="ADAL" clId="{196DB1A6-8E9F-46BB-A7DE-882BFC67AEDD}" dt="2022-05-16T07:56:13.975" v="1" actId="20577"/>
          <ac:spMkLst>
            <pc:docMk/>
            <pc:sldMk cId="354451456" sldId="257"/>
            <ac:spMk id="2" creationId="{CDABE821-0478-784F-B450-0AAF93D4C924}"/>
          </ac:spMkLst>
        </pc:spChg>
      </pc:sldChg>
      <pc:sldChg chg="modSp mod">
        <pc:chgData name="Peter Lind" userId="4d1dc23b-8c32-4469-bf37-768cd87ab95a" providerId="ADAL" clId="{196DB1A6-8E9F-46BB-A7DE-882BFC67AEDD}" dt="2022-05-16T07:56:18.117" v="2" actId="20577"/>
        <pc:sldMkLst>
          <pc:docMk/>
          <pc:sldMk cId="754112961" sldId="258"/>
        </pc:sldMkLst>
        <pc:spChg chg="mod">
          <ac:chgData name="Peter Lind" userId="4d1dc23b-8c32-4469-bf37-768cd87ab95a" providerId="ADAL" clId="{196DB1A6-8E9F-46BB-A7DE-882BFC67AEDD}" dt="2022-05-16T07:56:18.117" v="2" actId="20577"/>
          <ac:spMkLst>
            <pc:docMk/>
            <pc:sldMk cId="754112961" sldId="258"/>
            <ac:spMk id="2" creationId="{B8173033-0A01-E24F-9F6D-C1356306ECD6}"/>
          </ac:spMkLst>
        </pc:spChg>
      </pc:sldChg>
      <pc:sldChg chg="modSp mod">
        <pc:chgData name="Peter Lind" userId="4d1dc23b-8c32-4469-bf37-768cd87ab95a" providerId="ADAL" clId="{196DB1A6-8E9F-46BB-A7DE-882BFC67AEDD}" dt="2022-05-16T07:56:20.989" v="3" actId="20577"/>
        <pc:sldMkLst>
          <pc:docMk/>
          <pc:sldMk cId="650178227" sldId="259"/>
        </pc:sldMkLst>
        <pc:spChg chg="mod">
          <ac:chgData name="Peter Lind" userId="4d1dc23b-8c32-4469-bf37-768cd87ab95a" providerId="ADAL" clId="{196DB1A6-8E9F-46BB-A7DE-882BFC67AEDD}" dt="2022-05-16T07:56:20.989" v="3" actId="20577"/>
          <ac:spMkLst>
            <pc:docMk/>
            <pc:sldMk cId="650178227" sldId="259"/>
            <ac:spMk id="2" creationId="{C5D0C3C7-3FBB-D142-940B-BD88C29531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2C39-B2DC-B447-B12F-9ACAF8AB8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09870-576F-9643-A034-3D05A0D36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68EC-8ACD-4848-AD80-CA4524BC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26/05/2024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8ADCB-7D28-984A-BD01-A11F649B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8769C-3CDE-A54D-8646-77BE5240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823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8001-5E66-3042-A222-CC567BC0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FFFDD-EC23-EA43-BA11-D3F0890A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A8080-CCBA-0142-A429-C49D4170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26/05/2024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0440C-1957-4D46-8862-3C5E53B7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4C9B9-3C6F-944F-AD60-1D2D8B40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878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5AD86-D12B-A645-84A1-DE0EE3616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EB111-65BA-154F-9FD8-8131697CB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12357-9F02-C14C-A09E-F5FA2FD1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26/05/2024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BBF8C-7566-0F47-B136-D8030CD2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1D35E-8108-9446-99C9-6E9389B9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0417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4ECF-7DAE-574C-AD21-325159FC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52BD-E778-A94F-A163-B6DE2EFAB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91FB-D883-454E-B430-117B9707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26/05/2024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A4924-2AFE-8B48-9B6F-2A6ECACC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8D438-D028-0F48-A04C-F5C8A219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4443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DA8C-9673-9F4D-84E5-8761365D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7080C-9C2E-E34C-A7A0-9998242C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51E0A-416C-AB49-AB02-54144199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26/05/2024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791B4-4536-7648-86B7-FC098C98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2EE44-42DD-5249-AF96-08747C03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010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5C84-9649-1F42-AA76-B82779D5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75BA8-FBED-6944-8C84-F33DF05C6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641E5-8266-C340-8706-2F4B20AC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2C303-821C-864C-871C-14ED1994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26/05/2024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9F842-4A6E-2945-ACD8-FA9A8D87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5175E-01BC-E54B-BDDF-9B66C91B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8148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F97D-DD36-0947-9517-183908B5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6B4EB-7BCE-3042-9732-2596946D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2A757-114E-794C-9D7E-46D0E6C5F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01948-3531-9645-9E35-AE0898F99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D99E7-B5AF-EB4A-BAE8-122E5C592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5109C-DAC6-BF40-A9BA-831B9057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26/05/2024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CF469-5FCA-E544-B4C8-0EC70E80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29073-6A0A-AB40-8119-38226135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8031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4591-DED7-EE45-9EE6-F997A464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BF0C7-7BA0-AE4E-BA10-D0DF74D2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26/05/2024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418C6-81F4-F248-A62C-5C01AC9B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2CF52-9318-434E-AF0B-464F5119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6928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95AD5-D6B8-1746-9F27-824A7610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26/05/2024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29713-7270-1A44-8203-F6DFA194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7BB5D-F7AE-A541-84A6-9F696B6F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21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6522-2E1B-8741-BA35-224DC03F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8C61-F67B-8942-A2E7-89A8AB6FE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3769D-D636-B64D-BFB8-4702F863C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479B1-C389-6140-AA41-AB0451E6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26/05/2024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B50DD-A7EC-B84D-9B3C-7E9ACC1D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672AF-0AAB-8144-B7ED-9C42466B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24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8593-7786-0A41-B931-C1D457CD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7EC3A-8B98-224E-8AF9-72E1703BC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4A7EC-41BA-024B-9310-38AD3D944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C23EB-6717-B942-9046-AAAD2C9B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26/05/2024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58648-E82B-EE41-AD9F-22E5D770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ECF62-4FB8-FC47-92B1-18CD8624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070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0CC86-3101-0C4E-B350-1438BBDA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489CC-E721-1B43-A6FC-A42DEAF8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274CA-4C03-C54F-816D-588B9AC3F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9E2FE-1675-F840-AE2B-49AE41195E6D}" type="datetimeFigureOut">
              <a:rPr lang="en-DK" smtClean="0"/>
              <a:t>26/05/2024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3B49-75AE-C94C-A2C5-4C7B21533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5B902-D851-034C-BD85-F61E0293E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D03F1-7A7C-9145-9E68-51E346382D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429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43BA-DF20-214D-8ED8-0566EAC5D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/>
              <a:t>Programmeringsøvelser </a:t>
            </a:r>
            <a:r>
              <a:rPr lang="da-DK"/>
              <a:t>3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D0CFB-99BF-3143-8F0A-40F0A5DAE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som til eksamen ...</a:t>
            </a:r>
          </a:p>
        </p:txBody>
      </p:sp>
    </p:spTree>
    <p:extLst>
      <p:ext uri="{BB962C8B-B14F-4D97-AF65-F5344CB8AC3E}">
        <p14:creationId xmlns:p14="http://schemas.microsoft.com/office/powerpoint/2010/main" val="324646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E821-0478-784F-B450-0AAF93D4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Øvelse </a:t>
            </a:r>
            <a:r>
              <a:rPr lang="da-DK"/>
              <a:t>7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E0EE-408C-4A43-88F2-1DE5B323F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da-DK" dirty="0"/>
              <a:t>Lav en klasse </a:t>
            </a:r>
            <a:r>
              <a:rPr lang="da-DK" dirty="0" err="1"/>
              <a:t>Names</a:t>
            </a:r>
            <a:r>
              <a:rPr lang="da-DK" dirty="0"/>
              <a:t> der har tre attributter: </a:t>
            </a:r>
            <a:r>
              <a:rPr lang="da-DK" dirty="0" err="1"/>
              <a:t>firstName</a:t>
            </a:r>
            <a:r>
              <a:rPr lang="da-DK" dirty="0"/>
              <a:t>, </a:t>
            </a:r>
            <a:r>
              <a:rPr lang="da-DK" dirty="0" err="1"/>
              <a:t>middleName</a:t>
            </a:r>
            <a:r>
              <a:rPr lang="da-DK" dirty="0"/>
              <a:t> og </a:t>
            </a:r>
            <a:r>
              <a:rPr lang="da-DK" dirty="0" err="1"/>
              <a:t>lastName</a:t>
            </a:r>
            <a:endParaRPr lang="da-DK" dirty="0"/>
          </a:p>
          <a:p>
            <a:pPr marL="514350" lvl="0" indent="-514350">
              <a:buFont typeface="+mj-lt"/>
              <a:buAutoNum type="arabicPeriod"/>
            </a:pPr>
            <a:endParaRPr lang="en-DK" dirty="0"/>
          </a:p>
          <a:p>
            <a:pPr marL="514350" lvl="0" indent="-514350">
              <a:buFont typeface="+mj-lt"/>
              <a:buAutoNum type="arabicPeriod"/>
            </a:pPr>
            <a:r>
              <a:rPr lang="da-DK" dirty="0"/>
              <a:t>Tilføj en </a:t>
            </a:r>
            <a:r>
              <a:rPr lang="da-DK" dirty="0" err="1"/>
              <a:t>constructor</a:t>
            </a:r>
            <a:r>
              <a:rPr lang="da-DK" dirty="0"/>
              <a:t> der modtager et </a:t>
            </a:r>
            <a:r>
              <a:rPr lang="da-DK" dirty="0" err="1"/>
              <a:t>fullName</a:t>
            </a:r>
            <a:r>
              <a:rPr lang="da-DK" dirty="0"/>
              <a:t> og selv splitter det op i de tre dele – men tager hensyn til at der måske ikke er et mellemnavn!</a:t>
            </a:r>
          </a:p>
          <a:p>
            <a:pPr marL="514350" lvl="0" indent="-514350">
              <a:buFont typeface="+mj-lt"/>
              <a:buAutoNum type="arabicPeriod"/>
            </a:pPr>
            <a:endParaRPr lang="en-DK" dirty="0"/>
          </a:p>
          <a:p>
            <a:pPr marL="514350" lvl="0" indent="-514350">
              <a:buFont typeface="+mj-lt"/>
              <a:buAutoNum type="arabicPeriod"/>
            </a:pPr>
            <a:r>
              <a:rPr lang="da-DK" dirty="0"/>
              <a:t>Tilføj en </a:t>
            </a:r>
            <a:r>
              <a:rPr lang="da-DK" dirty="0" err="1"/>
              <a:t>toString</a:t>
            </a:r>
            <a:r>
              <a:rPr lang="da-DK" dirty="0"/>
              <a:t> der skriver det fulde navn ud, men tager hensyn til at der måske ikke er et mellemnavn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54451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3033-0A01-E24F-9F6D-C1356306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Øvelse </a:t>
            </a:r>
            <a:r>
              <a:rPr lang="da-DK"/>
              <a:t>8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675F-D18F-4649-AE21-B6EBBB07C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da-DK" dirty="0"/>
              <a:t>Lav en klasse </a:t>
            </a:r>
            <a:r>
              <a:rPr lang="da-DK" dirty="0" err="1"/>
              <a:t>DateAgeCalculator</a:t>
            </a:r>
            <a:r>
              <a:rPr lang="da-DK" dirty="0"/>
              <a:t> der har to attributter: </a:t>
            </a:r>
            <a:r>
              <a:rPr lang="da-DK" dirty="0" err="1"/>
              <a:t>yourAge</a:t>
            </a:r>
            <a:r>
              <a:rPr lang="da-DK" dirty="0"/>
              <a:t> og </a:t>
            </a:r>
            <a:r>
              <a:rPr lang="da-DK" dirty="0" err="1"/>
              <a:t>dateAge</a:t>
            </a:r>
            <a:endParaRPr lang="da-DK" dirty="0"/>
          </a:p>
          <a:p>
            <a:pPr marL="514350" lvl="0" indent="-514350">
              <a:buFont typeface="+mj-lt"/>
              <a:buAutoNum type="arabicPeriod"/>
            </a:pPr>
            <a:endParaRPr lang="en-DK" dirty="0"/>
          </a:p>
          <a:p>
            <a:pPr marL="514350" lvl="0" indent="-514350">
              <a:buFont typeface="+mj-lt"/>
              <a:buAutoNum type="arabicPeriod"/>
            </a:pPr>
            <a:r>
              <a:rPr lang="da-DK" dirty="0"/>
              <a:t>Tilføj en metode til at beregne den lavest acceptable </a:t>
            </a:r>
            <a:r>
              <a:rPr lang="da-DK" dirty="0" err="1"/>
              <a:t>dateAge</a:t>
            </a:r>
            <a:r>
              <a:rPr lang="da-DK" dirty="0"/>
              <a:t> ud fra formlen: </a:t>
            </a:r>
            <a:r>
              <a:rPr lang="da-DK" dirty="0" err="1"/>
              <a:t>lowest</a:t>
            </a:r>
            <a:r>
              <a:rPr lang="da-DK" dirty="0"/>
              <a:t> = </a:t>
            </a:r>
            <a:r>
              <a:rPr lang="da-DK" dirty="0" err="1"/>
              <a:t>yourAge</a:t>
            </a:r>
            <a:r>
              <a:rPr lang="da-DK" dirty="0"/>
              <a:t> / 2 + 7</a:t>
            </a:r>
          </a:p>
          <a:p>
            <a:pPr marL="514350" lvl="0" indent="-514350">
              <a:buFont typeface="+mj-lt"/>
              <a:buAutoNum type="arabicPeriod"/>
            </a:pPr>
            <a:endParaRPr lang="en-DK" dirty="0"/>
          </a:p>
          <a:p>
            <a:pPr marL="514350" lvl="0" indent="-514350">
              <a:buFont typeface="+mj-lt"/>
              <a:buAutoNum type="arabicPeriod"/>
            </a:pPr>
            <a:r>
              <a:rPr lang="da-DK" dirty="0"/>
              <a:t>Tilføj en metode til at returnere hvorvidt date er for ung eller ej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54112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C3C7-3FBB-D142-940B-BD88C295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Øvelse </a:t>
            </a:r>
            <a:r>
              <a:rPr lang="da-DK"/>
              <a:t>9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286A-AD83-AB43-8BE2-3C4C5681D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da-DK" dirty="0"/>
              <a:t>Lav en klasse </a:t>
            </a:r>
            <a:r>
              <a:rPr lang="da-DK" dirty="0" err="1"/>
              <a:t>MotherBoard</a:t>
            </a:r>
            <a:r>
              <a:rPr lang="da-DK" dirty="0"/>
              <a:t> og en klasse </a:t>
            </a:r>
            <a:r>
              <a:rPr lang="da-DK" dirty="0" err="1"/>
              <a:t>SataDrive</a:t>
            </a:r>
            <a:r>
              <a:rPr lang="da-DK" dirty="0"/>
              <a:t> – giv </a:t>
            </a:r>
            <a:r>
              <a:rPr lang="da-DK" dirty="0" err="1"/>
              <a:t>MotherBoard</a:t>
            </a:r>
            <a:r>
              <a:rPr lang="da-DK" dirty="0"/>
              <a:t> mulighed for at ”tilkoble” fire </a:t>
            </a:r>
            <a:r>
              <a:rPr lang="da-DK" dirty="0" err="1"/>
              <a:t>SataDrives</a:t>
            </a:r>
            <a:r>
              <a:rPr lang="da-DK" dirty="0"/>
              <a:t>.</a:t>
            </a:r>
          </a:p>
          <a:p>
            <a:pPr marL="514350" lvl="0" indent="-514350">
              <a:buFont typeface="+mj-lt"/>
              <a:buAutoNum type="arabicPeriod"/>
            </a:pPr>
            <a:endParaRPr lang="en-DK" dirty="0"/>
          </a:p>
          <a:p>
            <a:pPr marL="514350" lvl="0" indent="-514350">
              <a:buFont typeface="+mj-lt"/>
              <a:buAutoNum type="arabicPeriod"/>
            </a:pPr>
            <a:r>
              <a:rPr lang="da-DK" dirty="0"/>
              <a:t>Tilføj en metode på </a:t>
            </a:r>
            <a:r>
              <a:rPr lang="da-DK" dirty="0" err="1"/>
              <a:t>MotherBoard</a:t>
            </a:r>
            <a:r>
              <a:rPr lang="da-DK" dirty="0"/>
              <a:t> der udskriver en liste over alle tilkoblede </a:t>
            </a:r>
            <a:r>
              <a:rPr lang="da-DK" dirty="0" err="1"/>
              <a:t>SataDrives</a:t>
            </a:r>
            <a:r>
              <a:rPr lang="da-DK"/>
              <a:t>.</a:t>
            </a:r>
          </a:p>
          <a:p>
            <a:pPr marL="514350" lvl="0" indent="-514350">
              <a:buFont typeface="+mj-lt"/>
              <a:buAutoNum type="arabicPeriod"/>
            </a:pPr>
            <a:endParaRPr lang="en-DK" dirty="0"/>
          </a:p>
          <a:p>
            <a:pPr marL="514350" lvl="0" indent="-514350">
              <a:buFont typeface="+mj-lt"/>
              <a:buAutoNum type="arabicPeriod"/>
            </a:pPr>
            <a:r>
              <a:rPr lang="da-DK" dirty="0"/>
              <a:t>Tilføj en metode til at forbinde et </a:t>
            </a:r>
            <a:r>
              <a:rPr lang="da-DK" dirty="0" err="1"/>
              <a:t>SataDrive</a:t>
            </a:r>
            <a:r>
              <a:rPr lang="da-DK" dirty="0"/>
              <a:t> til </a:t>
            </a:r>
            <a:r>
              <a:rPr lang="da-DK" dirty="0" err="1"/>
              <a:t>MotherBoard</a:t>
            </a:r>
            <a:r>
              <a:rPr lang="da-DK" dirty="0"/>
              <a:t> – metoden skal selv finde en ledig plads, eller give besked om at </a:t>
            </a:r>
            <a:r>
              <a:rPr lang="da-DK" dirty="0" err="1"/>
              <a:t>boardet</a:t>
            </a:r>
            <a:r>
              <a:rPr lang="da-DK" dirty="0"/>
              <a:t> er fyldt.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65017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184</Words>
  <Application>Microsoft Macintosh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Programmeringsøvelser 3</vt:lpstr>
      <vt:lpstr>Øvelse 7</vt:lpstr>
      <vt:lpstr>Øvelse 8</vt:lpstr>
      <vt:lpstr>Øvelse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Programmeringsøvelser</dc:title>
  <dc:creator>Peter Lind</dc:creator>
  <cp:lastModifiedBy>Edith Terte Andersen</cp:lastModifiedBy>
  <cp:revision>1</cp:revision>
  <dcterms:created xsi:type="dcterms:W3CDTF">2021-10-25T06:57:56Z</dcterms:created>
  <dcterms:modified xsi:type="dcterms:W3CDTF">2024-05-26T18:15:02Z</dcterms:modified>
</cp:coreProperties>
</file>