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3"/>
    <p:restoredTop sz="96327"/>
  </p:normalViewPr>
  <p:slideViewPr>
    <p:cSldViewPr snapToGrid="0" snapToObjects="1">
      <p:cViewPr varScale="1">
        <p:scale>
          <a:sx n="105" d="100"/>
          <a:sy n="105" d="100"/>
        </p:scale>
        <p:origin x="144" y="8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" userId="4d1dc23b-8c32-4469-bf37-768cd87ab95a" providerId="ADAL" clId="{47FA0838-F632-444F-9E50-B5B65193D8FE}"/>
    <pc:docChg chg="modSld">
      <pc:chgData name="Peter Lind" userId="4d1dc23b-8c32-4469-bf37-768cd87ab95a" providerId="ADAL" clId="{47FA0838-F632-444F-9E50-B5B65193D8FE}" dt="2022-05-16T07:57:51.132" v="6" actId="20577"/>
      <pc:docMkLst>
        <pc:docMk/>
      </pc:docMkLst>
      <pc:sldChg chg="modSp mod">
        <pc:chgData name="Peter Lind" userId="4d1dc23b-8c32-4469-bf37-768cd87ab95a" providerId="ADAL" clId="{47FA0838-F632-444F-9E50-B5B65193D8FE}" dt="2022-05-16T07:57:38.102" v="0" actId="20577"/>
        <pc:sldMkLst>
          <pc:docMk/>
          <pc:sldMk cId="3246467020" sldId="256"/>
        </pc:sldMkLst>
        <pc:spChg chg="mod">
          <ac:chgData name="Peter Lind" userId="4d1dc23b-8c32-4469-bf37-768cd87ab95a" providerId="ADAL" clId="{47FA0838-F632-444F-9E50-B5B65193D8FE}" dt="2022-05-16T07:57:38.102" v="0" actId="20577"/>
          <ac:spMkLst>
            <pc:docMk/>
            <pc:sldMk cId="3246467020" sldId="256"/>
            <ac:spMk id="2" creationId="{8EBC43BA-DF20-214D-8ED8-0566EAC5DA0C}"/>
          </ac:spMkLst>
        </pc:spChg>
      </pc:sldChg>
      <pc:sldChg chg="modSp mod">
        <pc:chgData name="Peter Lind" userId="4d1dc23b-8c32-4469-bf37-768cd87ab95a" providerId="ADAL" clId="{47FA0838-F632-444F-9E50-B5B65193D8FE}" dt="2022-05-16T07:57:45.887" v="4" actId="20577"/>
        <pc:sldMkLst>
          <pc:docMk/>
          <pc:sldMk cId="354451456" sldId="257"/>
        </pc:sldMkLst>
        <pc:spChg chg="mod">
          <ac:chgData name="Peter Lind" userId="4d1dc23b-8c32-4469-bf37-768cd87ab95a" providerId="ADAL" clId="{47FA0838-F632-444F-9E50-B5B65193D8FE}" dt="2022-05-16T07:57:45.887" v="4" actId="20577"/>
          <ac:spMkLst>
            <pc:docMk/>
            <pc:sldMk cId="354451456" sldId="257"/>
            <ac:spMk id="2" creationId="{CDABE821-0478-784F-B450-0AAF93D4C924}"/>
          </ac:spMkLst>
        </pc:spChg>
      </pc:sldChg>
      <pc:sldChg chg="modSp mod">
        <pc:chgData name="Peter Lind" userId="4d1dc23b-8c32-4469-bf37-768cd87ab95a" providerId="ADAL" clId="{47FA0838-F632-444F-9E50-B5B65193D8FE}" dt="2022-05-16T07:57:42.544" v="2" actId="20577"/>
        <pc:sldMkLst>
          <pc:docMk/>
          <pc:sldMk cId="754112961" sldId="258"/>
        </pc:sldMkLst>
        <pc:spChg chg="mod">
          <ac:chgData name="Peter Lind" userId="4d1dc23b-8c32-4469-bf37-768cd87ab95a" providerId="ADAL" clId="{47FA0838-F632-444F-9E50-B5B65193D8FE}" dt="2022-05-16T07:57:42.544" v="2" actId="20577"/>
          <ac:spMkLst>
            <pc:docMk/>
            <pc:sldMk cId="754112961" sldId="258"/>
            <ac:spMk id="2" creationId="{B8173033-0A01-E24F-9F6D-C1356306ECD6}"/>
          </ac:spMkLst>
        </pc:spChg>
      </pc:sldChg>
      <pc:sldChg chg="modSp mod">
        <pc:chgData name="Peter Lind" userId="4d1dc23b-8c32-4469-bf37-768cd87ab95a" providerId="ADAL" clId="{47FA0838-F632-444F-9E50-B5B65193D8FE}" dt="2022-05-16T07:57:51.132" v="6" actId="20577"/>
        <pc:sldMkLst>
          <pc:docMk/>
          <pc:sldMk cId="650178227" sldId="259"/>
        </pc:sldMkLst>
        <pc:spChg chg="mod">
          <ac:chgData name="Peter Lind" userId="4d1dc23b-8c32-4469-bf37-768cd87ab95a" providerId="ADAL" clId="{47FA0838-F632-444F-9E50-B5B65193D8FE}" dt="2022-05-16T07:57:51.132" v="6" actId="20577"/>
          <ac:spMkLst>
            <pc:docMk/>
            <pc:sldMk cId="650178227" sldId="259"/>
            <ac:spMk id="2" creationId="{C5D0C3C7-3FBB-D142-940B-BD88C295310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2C39-B2DC-B447-B12F-9ACAF8AB8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09870-576F-9643-A034-3D05A0D368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768EC-8ACD-4848-AD80-CA4524BC3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8ADCB-7D28-984A-BD01-A11F649B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8769C-3CDE-A54D-8646-77BE5240B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234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8001-5E66-3042-A222-CC567BC0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FFFDD-EC23-EA43-BA11-D3F0890A1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8080-CCBA-0142-A429-C49D4170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0440C-1957-4D46-8862-3C5E53B7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24C9B9-3C6F-944F-AD60-1D2D8B40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1878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5AD86-D12B-A645-84A1-DE0EE3616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B111-65BA-154F-9FD8-8131697CB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12357-9F02-C14C-A09E-F5FA2FD1C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BBF8C-7566-0F47-B136-D8030CD23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1D35E-8108-9446-99C9-6E9389B9F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04173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54ECF-7DAE-574C-AD21-325159FC3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F52BD-E778-A94F-A163-B6DE2EFAB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D91FB-D883-454E-B430-117B9707A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A4924-2AFE-8B48-9B6F-2A6ECACCE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8D438-D028-0F48-A04C-F5C8A219E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44433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DA8C-9673-9F4D-84E5-8761365D9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7080C-9C2E-E34C-A7A0-9998242CC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51E0A-416C-AB49-AB02-54144199C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791B4-4536-7648-86B7-FC098C98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2EE44-42DD-5249-AF96-08747C0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5010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85C84-9649-1F42-AA76-B82779D5B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75BA8-FBED-6944-8C84-F33DF05C6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641E5-8266-C340-8706-2F4B20AC22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2C303-821C-864C-871C-14ED1994B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59F842-4A6E-2945-ACD8-FA9A8D87B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5175E-01BC-E54B-BDDF-9B66C91B8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81483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AF97D-DD36-0947-9517-183908B53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B4EB-7BCE-3042-9732-2596946D7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42A757-114E-794C-9D7E-46D0E6C5F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501948-3531-9645-9E35-AE0898F99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D99E7-B5AF-EB4A-BAE8-122E5C592B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5109C-DAC6-BF40-A9BA-831B9057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CF469-5FCA-E544-B4C8-0EC70E809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029073-6A0A-AB40-8119-382261355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8031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F4591-DED7-EE45-9EE6-F997A4648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BF0C7-7BA0-AE4E-BA10-D0DF74D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3418C6-81F4-F248-A62C-5C01AC9B9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2CF52-9318-434E-AF0B-464F5119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169288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795AD5-D6B8-1746-9F27-824A7610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629713-7270-1A44-8203-F6DFA194B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7BB5D-F7AE-A541-84A6-9F696B6F1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219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66522-2E1B-8741-BA35-224DC03FA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48C61-F67B-8942-A2E7-89A8AB6FE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3769D-D636-B64D-BFB8-4702F863C3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479B1-C389-6140-AA41-AB0451E68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9B50DD-A7EC-B84D-9B3C-7E9ACC1D7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D672AF-0AAB-8144-B7ED-9C42466B2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924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8593-7786-0A41-B931-C1D457CD1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47EC3A-8B98-224E-8AF9-72E1703BC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4A7EC-41BA-024B-9310-38AD3D944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C23EB-6717-B942-9046-AAAD2C9B2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58648-E82B-EE41-AD9F-22E5D7704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ECF62-4FB8-FC47-92B1-18CD86240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0707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0CC86-3101-0C4E-B350-1438BBDA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489CC-E721-1B43-A6FC-A42DEAF8C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274CA-4C03-C54F-816D-588B9AC3F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9E2FE-1675-F840-AE2B-49AE41195E6D}" type="datetimeFigureOut">
              <a:rPr lang="en-DK" smtClean="0"/>
              <a:t>05/16/2022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83B49-75AE-C94C-A2C5-4C7B21533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5B902-D851-034C-BD85-F61E0293E0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D03F1-7A7C-9145-9E68-51E346382D5D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429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3BA-DF20-214D-8ED8-0566EAC5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/>
              <a:t>Programmeringsøvelser </a:t>
            </a:r>
            <a:r>
              <a:rPr lang="da-DK"/>
              <a:t>4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0CFB-99BF-3143-8F0A-40F0A5DAE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som til eksamen ...</a:t>
            </a:r>
          </a:p>
        </p:txBody>
      </p:sp>
    </p:spTree>
    <p:extLst>
      <p:ext uri="{BB962C8B-B14F-4D97-AF65-F5344CB8AC3E}">
        <p14:creationId xmlns:p14="http://schemas.microsoft.com/office/powerpoint/2010/main" val="32464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3033-0A01-E24F-9F6D-C1356306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10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C675F-D18F-4649-AE21-B6EBBB07C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BMI der har to attributter: </a:t>
            </a:r>
            <a:r>
              <a:rPr lang="da-DK" dirty="0" err="1"/>
              <a:t>height</a:t>
            </a:r>
            <a:r>
              <a:rPr lang="da-DK" dirty="0"/>
              <a:t> og </a:t>
            </a:r>
            <a:r>
              <a:rPr lang="da-DK" dirty="0" err="1"/>
              <a:t>weight</a:t>
            </a:r>
            <a:endParaRPr lang="da-DK" dirty="0"/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metode </a:t>
            </a:r>
            <a:r>
              <a:rPr lang="da-DK" dirty="0" err="1"/>
              <a:t>calculate</a:t>
            </a:r>
            <a:r>
              <a:rPr lang="da-DK" dirty="0"/>
              <a:t>, der beregner BMI ud fra de to værdier</a:t>
            </a:r>
          </a:p>
          <a:p>
            <a:pPr marL="514350" lvl="0" indent="-514350">
              <a:buFont typeface="+mj-lt"/>
              <a:buAutoNum type="arabicPeriod"/>
            </a:pPr>
            <a:endParaRPr lang="da-DK" dirty="0"/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Lav tre metoder: </a:t>
            </a:r>
            <a:r>
              <a:rPr lang="da-DK" dirty="0" err="1"/>
              <a:t>isUnderWeight</a:t>
            </a:r>
            <a:r>
              <a:rPr lang="da-DK" dirty="0"/>
              <a:t>, </a:t>
            </a:r>
            <a:r>
              <a:rPr lang="da-DK" dirty="0" err="1"/>
              <a:t>isOverWeight</a:t>
            </a:r>
            <a:r>
              <a:rPr lang="da-DK" dirty="0"/>
              <a:t> og </a:t>
            </a:r>
            <a:r>
              <a:rPr lang="da-DK" dirty="0" err="1"/>
              <a:t>isNormalWeight</a:t>
            </a:r>
            <a:r>
              <a:rPr lang="da-DK" dirty="0"/>
              <a:t> der returnerer true hvis BMI er henholdsvis under 18,5 over 25 eller derimellem.</a:t>
            </a:r>
            <a:endParaRPr lang="en-DK" dirty="0"/>
          </a:p>
        </p:txBody>
      </p:sp>
      <p:pic>
        <p:nvPicPr>
          <p:cNvPr id="5" name="Billede 4" descr="Et billede, der indeholder tekst&#10;&#10;Automatisk genereret beskrivelse">
            <a:extLst>
              <a:ext uri="{FF2B5EF4-FFF2-40B4-BE49-F238E27FC236}">
                <a16:creationId xmlns:a16="http://schemas.microsoft.com/office/drawing/2014/main" id="{46720C8E-7B92-49F3-915A-4EE82A4F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00" y="3263108"/>
            <a:ext cx="6014720" cy="1163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112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BE821-0478-784F-B450-0AAF93D4C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11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E0EE-408C-4A43-88F2-1DE5B323F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</a:t>
            </a:r>
            <a:r>
              <a:rPr lang="da-DK" dirty="0" err="1"/>
              <a:t>Article</a:t>
            </a:r>
            <a:r>
              <a:rPr lang="da-DK" dirty="0"/>
              <a:t> der har tre attributter: </a:t>
            </a:r>
            <a:r>
              <a:rPr lang="da-DK" dirty="0" err="1"/>
              <a:t>heading</a:t>
            </a:r>
            <a:r>
              <a:rPr lang="da-DK" dirty="0"/>
              <a:t>, body og </a:t>
            </a:r>
            <a:r>
              <a:rPr lang="da-DK" dirty="0" err="1"/>
              <a:t>author</a:t>
            </a:r>
            <a:r>
              <a:rPr lang="da-DK" dirty="0"/>
              <a:t>. Lav test-kode der sætter alle tre attributter, og sørg for at body er en lang tekst – f.eks. indholdet af denne øvelsesbeskrivelse!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</a:t>
            </a:r>
            <a:r>
              <a:rPr lang="da-DK" dirty="0" err="1"/>
              <a:t>getLongestWord</a:t>
            </a:r>
            <a:r>
              <a:rPr lang="da-DK" dirty="0"/>
              <a:t>, der returnerer det længste ord (længste sekvens af bogstaver uden tegn) fra body.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</a:t>
            </a:r>
            <a:r>
              <a:rPr lang="da-DK" dirty="0" err="1"/>
              <a:t>getWords</a:t>
            </a:r>
            <a:r>
              <a:rPr lang="da-DK" dirty="0"/>
              <a:t>, der returnerer en liste af alle ord fra body, men hvor hvert ord kun forekommer en enkelt gang.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54451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0C3C7-3FBB-D142-940B-BD88C295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/>
              <a:t>Øvelse </a:t>
            </a:r>
            <a:r>
              <a:rPr lang="da-DK"/>
              <a:t>12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B286A-AD83-AB43-8BE2-3C4C5681D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da-DK" dirty="0"/>
              <a:t>Lav en klasse User der har to attributter: </a:t>
            </a:r>
            <a:r>
              <a:rPr lang="da-DK" dirty="0" err="1"/>
              <a:t>fullName</a:t>
            </a:r>
            <a:r>
              <a:rPr lang="da-DK" dirty="0"/>
              <a:t> og </a:t>
            </a:r>
            <a:r>
              <a:rPr lang="da-DK" dirty="0" err="1"/>
              <a:t>userID</a:t>
            </a:r>
            <a:endParaRPr lang="da-DK" dirty="0"/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</a:t>
            </a:r>
            <a:r>
              <a:rPr lang="da-DK" dirty="0" err="1"/>
              <a:t>validUserID</a:t>
            </a:r>
            <a:r>
              <a:rPr lang="da-DK" dirty="0"/>
              <a:t> der returnerer true hvis </a:t>
            </a:r>
            <a:r>
              <a:rPr lang="da-DK" dirty="0" err="1"/>
              <a:t>userID</a:t>
            </a:r>
            <a:r>
              <a:rPr lang="da-DK" dirty="0"/>
              <a:t> har det rette format: fire (små) bogstaver efterfulgt af fire cifre</a:t>
            </a:r>
          </a:p>
          <a:p>
            <a:pPr marL="514350" lvl="0" indent="-514350">
              <a:buFont typeface="+mj-lt"/>
              <a:buAutoNum type="arabicPeriod"/>
            </a:pPr>
            <a:endParaRPr lang="en-DK" dirty="0"/>
          </a:p>
          <a:p>
            <a:pPr marL="514350" lvl="0" indent="-514350">
              <a:buFont typeface="+mj-lt"/>
              <a:buAutoNum type="arabicPeriod"/>
            </a:pPr>
            <a:r>
              <a:rPr lang="da-DK" dirty="0"/>
              <a:t>Tilføj en metode </a:t>
            </a:r>
            <a:r>
              <a:rPr lang="da-DK" dirty="0" err="1"/>
              <a:t>createUserID</a:t>
            </a:r>
            <a:r>
              <a:rPr lang="da-DK" dirty="0"/>
              <a:t> der sætter </a:t>
            </a:r>
            <a:r>
              <a:rPr lang="da-DK" dirty="0" err="1"/>
              <a:t>userID</a:t>
            </a:r>
            <a:r>
              <a:rPr lang="da-DK" dirty="0"/>
              <a:t> ud fra </a:t>
            </a:r>
            <a:r>
              <a:rPr lang="da-DK" dirty="0" err="1"/>
              <a:t>fullName</a:t>
            </a:r>
            <a:r>
              <a:rPr lang="da-DK" dirty="0"/>
              <a:t>, så de første to bogstaver er fra fornavnet, de næste to fra efternavnet, og de fire cifre er tilfældigt genereret.</a:t>
            </a:r>
          </a:p>
          <a:p>
            <a:pPr marL="0" lv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50178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217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Programmeringsøvelser 4</vt:lpstr>
      <vt:lpstr>Øvelse 10</vt:lpstr>
      <vt:lpstr>Øvelse 11</vt:lpstr>
      <vt:lpstr>Øvelse 12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Programmeringsøvelser</dc:title>
  <dc:creator>Peter Lind</dc:creator>
  <cp:lastModifiedBy>Peter Lind</cp:lastModifiedBy>
  <cp:revision>2</cp:revision>
  <dcterms:created xsi:type="dcterms:W3CDTF">2021-10-25T06:57:56Z</dcterms:created>
  <dcterms:modified xsi:type="dcterms:W3CDTF">2022-05-16T07:57:56Z</dcterms:modified>
</cp:coreProperties>
</file>