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2" r:id="rId2"/>
    <p:sldId id="267" r:id="rId3"/>
    <p:sldId id="268" r:id="rId4"/>
    <p:sldId id="269" r:id="rId5"/>
    <p:sldId id="270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CCFF7E-204B-B147-BBED-F15608F46672}" v="6" dt="2022-05-30T10:00:32.923"/>
    <p1510:client id="{ABDB3AD8-EF16-45F8-AF24-A5882B8ABDBF}" v="1" dt="2022-10-23T10:25:19.9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97" autoAdjust="0"/>
    <p:restoredTop sz="74422" autoAdjust="0"/>
  </p:normalViewPr>
  <p:slideViewPr>
    <p:cSldViewPr snapToGrid="0">
      <p:cViewPr varScale="1">
        <p:scale>
          <a:sx n="93" d="100"/>
          <a:sy n="93" d="100"/>
        </p:scale>
        <p:origin x="16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Lind" userId="+38Wx0Hs/5hbnX6FWTmQ0DsRcr4a/YO612JEVfMe0+M=" providerId="None" clId="Web-{ABDB3AD8-EF16-45F8-AF24-A5882B8ABDBF}"/>
    <pc:docChg chg="modSld">
      <pc:chgData name="Peter Lind" userId="+38Wx0Hs/5hbnX6FWTmQ0DsRcr4a/YO612JEVfMe0+M=" providerId="None" clId="Web-{ABDB3AD8-EF16-45F8-AF24-A5882B8ABDBF}" dt="2022-10-23T10:25:19.947" v="0" actId="20577"/>
      <pc:docMkLst>
        <pc:docMk/>
      </pc:docMkLst>
      <pc:sldChg chg="modSp">
        <pc:chgData name="Peter Lind" userId="+38Wx0Hs/5hbnX6FWTmQ0DsRcr4a/YO612JEVfMe0+M=" providerId="None" clId="Web-{ABDB3AD8-EF16-45F8-AF24-A5882B8ABDBF}" dt="2022-10-23T10:25:19.947" v="0" actId="20577"/>
        <pc:sldMkLst>
          <pc:docMk/>
          <pc:sldMk cId="3246467020" sldId="272"/>
        </pc:sldMkLst>
        <pc:spChg chg="mod">
          <ac:chgData name="Peter Lind" userId="+38Wx0Hs/5hbnX6FWTmQ0DsRcr4a/YO612JEVfMe0+M=" providerId="None" clId="Web-{ABDB3AD8-EF16-45F8-AF24-A5882B8ABDBF}" dt="2022-10-23T10:25:19.947" v="0" actId="20577"/>
          <ac:spMkLst>
            <pc:docMk/>
            <pc:sldMk cId="3246467020" sldId="272"/>
            <ac:spMk id="2" creationId="{8EBC43BA-DF20-214D-8ED8-0566EAC5DA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9A1241-DCA0-411C-B5B9-552515242AD9}" type="datetimeFigureOut">
              <a:rPr lang="da-DK" smtClean="0"/>
              <a:t>29.05.2024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FB7D90-457B-423E-B34D-CB74CF22E10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49506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7616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7616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761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46761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A3D4-A4C6-4B6A-A2F4-2BA46612B1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B289B0-B101-4E85-8246-1FB0B31794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8A24-C594-49E2-B3E5-FC0B99A55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89-EC35-4270-A525-8C61FE2A1C41}" type="datetimeFigureOut">
              <a:rPr lang="da-DK" smtClean="0"/>
              <a:t>29.05.2024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C88BE-A75E-4CE3-98E9-0AA3A6084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3AEEAE-DE7B-42B8-B2E5-8799AB1A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993B-8C2D-4DAA-BAA8-C4ACE919EF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47724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6A58-645E-40CE-84CE-C1E28DC6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96B9F9-5782-40AA-B724-84F15B2D4B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4337C-6C27-4061-8614-EA8413CA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89-EC35-4270-A525-8C61FE2A1C41}" type="datetimeFigureOut">
              <a:rPr lang="da-DK" smtClean="0"/>
              <a:t>29.05.2024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5E33F-3B8E-490F-A7AB-B7A1732F9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BBA1B-58D1-4336-9F1D-212F956E5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993B-8C2D-4DAA-BAA8-C4ACE919EF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1401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5B8B9F-2CB8-4C53-AF40-B086DAF472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41F7E-C361-4AA3-A3A9-D9D22219A8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9646-1E20-49D7-A4C8-A5CFBC3CE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89-EC35-4270-A525-8C61FE2A1C41}" type="datetimeFigureOut">
              <a:rPr lang="da-DK" smtClean="0"/>
              <a:t>29.05.2024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00E75-A863-461E-8364-14AFB323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9DA62-0B36-4A07-A388-F1B5381E6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993B-8C2D-4DAA-BAA8-C4ACE919EF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3095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3250" y="1186481"/>
            <a:ext cx="10985500" cy="46739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412750">
              <a:lnSpc>
                <a:spcPct val="100000"/>
              </a:lnSpc>
              <a:spcBef>
                <a:spcPts val="0"/>
              </a:spcBef>
              <a:buSzTx/>
              <a:buNone/>
              <a:defRPr sz="275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6738852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5D389-6246-4B92-B0BB-3C9702419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C6B7E-1C69-4DBC-827F-154DFAA9A0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A5B53-A9B7-4295-97C7-FA8060CEF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89-EC35-4270-A525-8C61FE2A1C41}" type="datetimeFigureOut">
              <a:rPr lang="da-DK" smtClean="0"/>
              <a:t>29.05.2024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AE68C-3BC8-46A7-8880-B435ACFA9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3916D-DA1E-4C97-95E2-27E42E21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993B-8C2D-4DAA-BAA8-C4ACE919EF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5143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26D3A-6B65-4527-B272-0B6210336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61EDE-160B-4E42-89C0-2162D3C6C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54275-CA05-4998-AB1F-907BCA1F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89-EC35-4270-A525-8C61FE2A1C41}" type="datetimeFigureOut">
              <a:rPr lang="da-DK" smtClean="0"/>
              <a:t>29.05.2024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1A94D-0314-47A0-A1E8-126CAF9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DB21E-FB5C-476F-BAE9-5FF3247A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993B-8C2D-4DAA-BAA8-C4ACE919EF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7694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72AE5-0133-4090-92E3-920951632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A0453-0BC7-4C6F-B28E-CD25C6E443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905E7C-A592-4B65-9367-81339A967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3E5F4B-152A-4CED-96D0-BB30270A8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89-EC35-4270-A525-8C61FE2A1C41}" type="datetimeFigureOut">
              <a:rPr lang="da-DK" smtClean="0"/>
              <a:t>29.05.2024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CE74E5-0D6A-4652-BECC-3656E7593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89A6D3-8FAC-4435-BEFA-BBF479E57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993B-8C2D-4DAA-BAA8-C4ACE919EF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20376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5BD5A-D7D4-4E15-8201-CAABAF0D7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3071F-4BD1-4AB3-953C-C256116F3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C864A-02F3-4F38-8D17-F0B8DBB88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AA35A9-A3F6-47B1-ACAA-C33475A33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CC4D6C-27CC-4441-9FF6-9E22A332F0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955214-62C8-4EB3-A688-9BBEB764E2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89-EC35-4270-A525-8C61FE2A1C41}" type="datetimeFigureOut">
              <a:rPr lang="da-DK" smtClean="0"/>
              <a:t>29.05.2024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FE3262-D882-47B9-B609-06BE01B35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9CCF9-2E0C-49B3-B344-B8B8B5574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993B-8C2D-4DAA-BAA8-C4ACE919EF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950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BE9F-2673-4B99-810A-856000002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A08F88-6C20-4989-AAE5-9A7F1B4C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89-EC35-4270-A525-8C61FE2A1C41}" type="datetimeFigureOut">
              <a:rPr lang="da-DK" smtClean="0"/>
              <a:t>29.05.2024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307AE7-EF93-4603-B08D-9BCF4A3C2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CA4B9B-21F5-481B-81BF-93A9B2673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993B-8C2D-4DAA-BAA8-C4ACE919EF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9617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998C70-3D73-4A71-A820-02EFEE7DA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89-EC35-4270-A525-8C61FE2A1C41}" type="datetimeFigureOut">
              <a:rPr lang="da-DK" smtClean="0"/>
              <a:t>29.05.2024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10127E-1382-4D6F-B733-D6E63F113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9C3F4-31E5-4597-BBEA-63B5E36B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993B-8C2D-4DAA-BAA8-C4ACE919EF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87425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6F4C4-322A-4FB7-9A0D-69B02D7D8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FC074-1EB7-46FE-9219-534810592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2CA7FF-58B8-4AA1-89CE-BBF5E8FF89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56E267-667C-4CEF-97CB-247DC86F8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89-EC35-4270-A525-8C61FE2A1C41}" type="datetimeFigureOut">
              <a:rPr lang="da-DK" smtClean="0"/>
              <a:t>29.05.2024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181160-249B-4FE1-BD3D-179053A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4306-668A-476D-87E3-9E353D3EF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993B-8C2D-4DAA-BAA8-C4ACE919EF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17113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245BE-F9AE-4AB0-881F-C9EF5B11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5660DD-B0E8-48D5-9B23-BD5665A2F5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B4D5BC-AD52-4435-B69F-25D4EA171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8A4DA-0C3A-4CC2-8D3A-EC099B01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89-EC35-4270-A525-8C61FE2A1C41}" type="datetimeFigureOut">
              <a:rPr lang="da-DK" smtClean="0"/>
              <a:t>29.05.2024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3C3B64-DF78-4CE4-B08F-357B24EB4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3E49A-C825-4FA1-BEC7-3717A27FD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4993B-8C2D-4DAA-BAA8-C4ACE919EF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089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A01676-693E-4F13-BD51-0629AD1093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76524-9AAC-4E63-98A6-E6D29C859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04504-3712-4C7B-A0BB-6ECAA3B3A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8989-EC35-4270-A525-8C61FE2A1C41}" type="datetimeFigureOut">
              <a:rPr lang="da-DK" smtClean="0"/>
              <a:t>29.05.2024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CFD3F-0FBC-459C-AAB3-6B1EA1A5CF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1B861-4483-4B96-A842-D0E40291FC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4993B-8C2D-4DAA-BAA8-C4ACE919EF70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34936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43BA-DF20-214D-8ED8-0566EAC5DA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Programmeringsøvelser </a:t>
            </a:r>
            <a:r>
              <a:rPr lang="da-DK"/>
              <a:t>6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BD0CFB-99BF-3143-8F0A-40F0A5DAE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som til eksamen ...</a:t>
            </a:r>
          </a:p>
        </p:txBody>
      </p:sp>
    </p:spTree>
    <p:extLst>
      <p:ext uri="{BB962C8B-B14F-4D97-AF65-F5344CB8AC3E}">
        <p14:creationId xmlns:p14="http://schemas.microsoft.com/office/powerpoint/2010/main" val="3246467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4677-347E-4204-A22F-5A09A8C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25400" tIns="25400" rIns="25400" bIns="25400" rtlCol="0" anchor="t">
            <a:normAutofit/>
          </a:bodyPr>
          <a:lstStyle/>
          <a:p>
            <a:r>
              <a:rPr lang="en-DK" dirty="0"/>
              <a:t>Øvelse </a:t>
            </a:r>
            <a:r>
              <a:rPr lang="da-DK" dirty="0"/>
              <a:t>17</a:t>
            </a:r>
            <a:endParaRPr lang="en-US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984FD-2042-4FD2-B071-DBA378563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25400" tIns="25400" rIns="25400" bIns="2540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Lav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klasse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latin typeface="Courier New"/>
                <a:ea typeface="+mn-lt"/>
                <a:cs typeface="+mn-lt"/>
              </a:rPr>
              <a:t>Candidate</a:t>
            </a:r>
            <a:r>
              <a:rPr lang="en-US" dirty="0">
                <a:ea typeface="+mn-lt"/>
                <a:cs typeface="+mn-lt"/>
              </a:rPr>
              <a:t> med </a:t>
            </a:r>
            <a:r>
              <a:rPr lang="en-US" dirty="0" err="1">
                <a:ea typeface="+mn-lt"/>
                <a:cs typeface="+mn-lt"/>
              </a:rPr>
              <a:t>attributterne</a:t>
            </a:r>
            <a:r>
              <a:rPr lang="en-US" dirty="0">
                <a:ea typeface="+mn-lt"/>
                <a:cs typeface="+mn-lt"/>
              </a:rPr>
              <a:t>: </a:t>
            </a:r>
            <a:r>
              <a:rPr lang="en-US" b="1" dirty="0">
                <a:latin typeface="Courier New"/>
                <a:ea typeface="+mn-lt"/>
                <a:cs typeface="Courier New"/>
              </a:rPr>
              <a:t>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latin typeface="Courier New"/>
                <a:ea typeface="+mn-lt"/>
                <a:cs typeface="Courier New"/>
              </a:rPr>
              <a:t>party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 err="1">
                <a:latin typeface="Courier New"/>
                <a:ea typeface="+mn-lt"/>
                <a:cs typeface="Courier New"/>
              </a:rPr>
              <a:t>numberOfvotes</a:t>
            </a:r>
            <a:r>
              <a:rPr lang="en-US" b="1" dirty="0">
                <a:latin typeface="Courier New"/>
                <a:ea typeface="+mn-lt"/>
                <a:cs typeface="Courier New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Lav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anden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Election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til</a:t>
            </a:r>
            <a:r>
              <a:rPr lang="en-US" dirty="0">
                <a:ea typeface="+mn-lt"/>
                <a:cs typeface="+mn-lt"/>
              </a:rPr>
              <a:t> at </a:t>
            </a:r>
            <a:r>
              <a:rPr lang="en-US" dirty="0" err="1">
                <a:ea typeface="+mn-lt"/>
                <a:cs typeface="+mn-lt"/>
              </a:rPr>
              <a:t>indeholde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kandidater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dirty="0" err="1">
                <a:ea typeface="+mn-lt"/>
                <a:cs typeface="+mn-lt"/>
              </a:rPr>
              <a:t>Tilføj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latin typeface="Courier New"/>
                <a:ea typeface="+mn-lt"/>
                <a:cs typeface="+mn-lt"/>
              </a:rPr>
              <a:t>getTotalVotes</a:t>
            </a:r>
            <a:r>
              <a:rPr lang="en-US" dirty="0">
                <a:ea typeface="+mn-lt"/>
                <a:cs typeface="+mn-lt"/>
              </a:rPr>
              <a:t> der </a:t>
            </a:r>
            <a:r>
              <a:rPr lang="en-US" dirty="0" err="1">
                <a:ea typeface="+mn-lt"/>
                <a:cs typeface="+mn-lt"/>
              </a:rPr>
              <a:t>returnerer</a:t>
            </a:r>
            <a:r>
              <a:rPr lang="en-US" dirty="0">
                <a:ea typeface="+mn-lt"/>
                <a:cs typeface="+mn-lt"/>
              </a:rPr>
              <a:t> det </a:t>
            </a:r>
            <a:r>
              <a:rPr lang="en-US" dirty="0" err="1">
                <a:ea typeface="+mn-lt"/>
                <a:cs typeface="+mn-lt"/>
              </a:rPr>
              <a:t>totale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antal</a:t>
            </a:r>
            <a:r>
              <a:rPr lang="en-US" dirty="0">
                <a:ea typeface="+mn-lt"/>
                <a:cs typeface="+mn-lt"/>
              </a:rPr>
              <a:t> stemmer for alle </a:t>
            </a:r>
            <a:r>
              <a:rPr lang="en-US" dirty="0" err="1">
                <a:ea typeface="+mn-lt"/>
                <a:cs typeface="+mn-lt"/>
              </a:rPr>
              <a:t>kandidater</a:t>
            </a:r>
            <a:r>
              <a:rPr lang="en-US" dirty="0">
                <a:ea typeface="+mn-lt"/>
                <a:cs typeface="+mn-lt"/>
              </a:rPr>
              <a:t>. </a:t>
            </a:r>
          </a:p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Tilføj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latin typeface="Courier New"/>
                <a:ea typeface="+mn-lt"/>
                <a:cs typeface="Courier New"/>
              </a:rPr>
              <a:t>getCandidatesFromParty</a:t>
            </a:r>
            <a:r>
              <a:rPr lang="en-US" dirty="0">
                <a:ea typeface="+mn-lt"/>
                <a:cs typeface="+mn-lt"/>
              </a:rPr>
              <a:t> der returner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</a:t>
            </a:r>
            <a:r>
              <a:rPr lang="en-US" dirty="0">
                <a:ea typeface="+mn-lt"/>
                <a:cs typeface="+mn-lt"/>
              </a:rPr>
              <a:t> alle </a:t>
            </a:r>
            <a:r>
              <a:rPr lang="en-US" dirty="0" err="1">
                <a:ea typeface="+mn-lt"/>
                <a:cs typeface="+mn-lt"/>
              </a:rPr>
              <a:t>kandidater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fra</a:t>
            </a:r>
            <a:r>
              <a:rPr lang="en-US" dirty="0">
                <a:ea typeface="+mn-lt"/>
                <a:cs typeface="+mn-lt"/>
              </a:rPr>
              <a:t> et </a:t>
            </a:r>
            <a:r>
              <a:rPr lang="en-US" dirty="0" err="1">
                <a:ea typeface="+mn-lt"/>
                <a:cs typeface="+mn-lt"/>
              </a:rPr>
              <a:t>bestemt</a:t>
            </a:r>
            <a:r>
              <a:rPr lang="en-US" dirty="0">
                <a:ea typeface="+mn-lt"/>
                <a:cs typeface="+mn-lt"/>
              </a:rPr>
              <a:t> parti</a:t>
            </a:r>
          </a:p>
        </p:txBody>
      </p:sp>
    </p:spTree>
    <p:extLst>
      <p:ext uri="{BB962C8B-B14F-4D97-AF65-F5344CB8AC3E}">
        <p14:creationId xmlns:p14="http://schemas.microsoft.com/office/powerpoint/2010/main" val="229580048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4677-347E-4204-A22F-5A09A8C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25400" tIns="25400" rIns="25400" bIns="25400" rtlCol="0" anchor="t">
            <a:normAutofit/>
          </a:bodyPr>
          <a:lstStyle/>
          <a:p>
            <a:r>
              <a:rPr lang="en-DK" dirty="0"/>
              <a:t>Øvelse </a:t>
            </a:r>
            <a:r>
              <a:rPr lang="da-DK" dirty="0"/>
              <a:t>18</a:t>
            </a:r>
            <a:endParaRPr lang="en-US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984FD-2042-4FD2-B071-DBA378563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25400" tIns="25400" rIns="25400" bIns="2540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Lav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abstrakt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klasse</a:t>
            </a:r>
            <a:r>
              <a:rPr lang="en-US" dirty="0">
                <a:ea typeface="+mn-lt"/>
                <a:cs typeface="+mn-lt"/>
              </a:rPr>
              <a:t> </a:t>
            </a:r>
            <a:r>
              <a:rPr lang="en-US" b="1" dirty="0">
                <a:latin typeface="Courier New"/>
                <a:ea typeface="+mn-lt"/>
                <a:cs typeface="+mn-lt"/>
              </a:rPr>
              <a:t>Media</a:t>
            </a:r>
            <a:r>
              <a:rPr lang="en-US" dirty="0">
                <a:ea typeface="+mn-lt"/>
                <a:cs typeface="+mn-lt"/>
              </a:rPr>
              <a:t> med </a:t>
            </a:r>
            <a:r>
              <a:rPr lang="en-US" dirty="0" err="1">
                <a:ea typeface="+mn-lt"/>
                <a:cs typeface="+mn-lt"/>
              </a:rPr>
              <a:t>attributterne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name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duration</a:t>
            </a:r>
            <a:r>
              <a:rPr lang="en-US" dirty="0">
                <a:ea typeface="+mn-lt"/>
                <a:cs typeface="+mn-lt"/>
              </a:rPr>
              <a:t> </a:t>
            </a:r>
            <a:endParaRPr lang="en-US" b="1" dirty="0">
              <a:latin typeface="Courier New"/>
              <a:ea typeface="+mn-lt"/>
              <a:cs typeface="Courier New"/>
            </a:endParaRPr>
          </a:p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Lav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yderligere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dirty="0" err="1">
                <a:ea typeface="+mn-lt"/>
                <a:cs typeface="+mn-lt"/>
              </a:rPr>
              <a:t>klasser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Audio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Video</a:t>
            </a:r>
            <a:r>
              <a:rPr lang="en-US" dirty="0">
                <a:ea typeface="+mn-lt"/>
                <a:cs typeface="+mn-lt"/>
              </a:rPr>
              <a:t> der </a:t>
            </a:r>
            <a:r>
              <a:rPr lang="en-US" dirty="0" err="1">
                <a:ea typeface="+mn-lt"/>
                <a:cs typeface="+mn-lt"/>
              </a:rPr>
              <a:t>arver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fra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Media</a:t>
            </a:r>
            <a:r>
              <a:rPr lang="en-US" dirty="0">
                <a:ea typeface="+mn-lt"/>
                <a:cs typeface="+mn-lt"/>
              </a:rPr>
              <a:t>. </a:t>
            </a:r>
            <a:r>
              <a:rPr lang="en-US" b="1" dirty="0">
                <a:latin typeface="Courier New"/>
                <a:ea typeface="+mn-lt"/>
                <a:cs typeface="+mn-lt"/>
              </a:rPr>
              <a:t>Audio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loudness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attribut</a:t>
            </a:r>
            <a:r>
              <a:rPr lang="en-US" dirty="0">
                <a:ea typeface="+mn-lt"/>
                <a:cs typeface="+mn-lt"/>
              </a:rPr>
              <a:t> med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værdi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fx</a:t>
            </a:r>
            <a:r>
              <a:rPr lang="en-US" dirty="0">
                <a:ea typeface="+mn-lt"/>
                <a:cs typeface="+mn-lt"/>
              </a:rPr>
              <a:t> -10.4dB. </a:t>
            </a:r>
            <a:r>
              <a:rPr lang="en-US" b="1" dirty="0">
                <a:latin typeface="Courier New"/>
                <a:ea typeface="+mn-lt"/>
                <a:cs typeface="+mn-lt"/>
              </a:rPr>
              <a:t>Video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latin typeface="Courier New"/>
                <a:ea typeface="+mn-lt"/>
                <a:cs typeface="+mn-lt"/>
              </a:rPr>
              <a:t>aspectRatio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attribut</a:t>
            </a:r>
            <a:r>
              <a:rPr lang="en-US" dirty="0">
                <a:ea typeface="+mn-lt"/>
                <a:cs typeface="+mn-lt"/>
              </a:rPr>
              <a:t> med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værdi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som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fx</a:t>
            </a:r>
            <a:r>
              <a:rPr lang="en-US" dirty="0">
                <a:ea typeface="+mn-lt"/>
                <a:cs typeface="+mn-lt"/>
              </a:rPr>
              <a:t> “16:9” </a:t>
            </a:r>
            <a:r>
              <a:rPr lang="en-US" dirty="0" err="1">
                <a:ea typeface="+mn-lt"/>
                <a:cs typeface="+mn-lt"/>
              </a:rPr>
              <a:t>eller</a:t>
            </a:r>
            <a:r>
              <a:rPr lang="en-US" dirty="0">
                <a:ea typeface="+mn-lt"/>
                <a:cs typeface="+mn-lt"/>
              </a:rPr>
              <a:t> “3:4”.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Implementer </a:t>
            </a:r>
            <a:r>
              <a:rPr lang="en-US" dirty="0" err="1">
                <a:ea typeface="+mn-lt"/>
                <a:cs typeface="+mn-lt"/>
              </a:rPr>
              <a:t>funktionalitet</a:t>
            </a:r>
            <a:r>
              <a:rPr lang="en-US" dirty="0">
                <a:ea typeface="+mn-lt"/>
                <a:cs typeface="+mn-lt"/>
              </a:rPr>
              <a:t> der </a:t>
            </a:r>
            <a:r>
              <a:rPr lang="en-US" dirty="0" err="1">
                <a:ea typeface="+mn-lt"/>
                <a:cs typeface="+mn-lt"/>
              </a:rPr>
              <a:t>tager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</a:t>
            </a:r>
            <a:r>
              <a:rPr lang="en-US" dirty="0">
                <a:ea typeface="+mn-lt"/>
                <a:cs typeface="+mn-lt"/>
              </a:rPr>
              <a:t> media-</a:t>
            </a:r>
            <a:r>
              <a:rPr lang="en-US" dirty="0" err="1">
                <a:ea typeface="+mn-lt"/>
                <a:cs typeface="+mn-lt"/>
              </a:rPr>
              <a:t>objekter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blandede</a:t>
            </a:r>
            <a:r>
              <a:rPr lang="en-US" dirty="0">
                <a:ea typeface="+mn-lt"/>
                <a:cs typeface="+mn-lt"/>
              </a:rPr>
              <a:t> Audio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Video)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skriver</a:t>
            </a:r>
            <a:r>
              <a:rPr lang="en-US" dirty="0">
                <a:ea typeface="+mn-lt"/>
                <a:cs typeface="+mn-lt"/>
              </a:rPr>
              <a:t> information om dem </a:t>
            </a:r>
            <a:r>
              <a:rPr lang="en-US" dirty="0" err="1">
                <a:ea typeface="+mn-lt"/>
                <a:cs typeface="+mn-lt"/>
              </a:rPr>
              <a:t>ud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fil “mediainfo.txt”. </a:t>
            </a:r>
            <a:r>
              <a:rPr lang="en-US" dirty="0" err="1">
                <a:ea typeface="+mn-lt"/>
                <a:cs typeface="+mn-lt"/>
              </a:rPr>
              <a:t>Tilføj</a:t>
            </a:r>
            <a:r>
              <a:rPr lang="en-US" dirty="0">
                <a:ea typeface="+mn-lt"/>
                <a:cs typeface="+mn-lt"/>
              </a:rPr>
              <a:t> loudness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aspectRatio</a:t>
            </a:r>
            <a:r>
              <a:rPr lang="en-US" dirty="0">
                <a:ea typeface="+mn-lt"/>
                <a:cs typeface="+mn-lt"/>
              </a:rPr>
              <a:t> information </a:t>
            </a:r>
            <a:r>
              <a:rPr lang="en-US" dirty="0" err="1">
                <a:ea typeface="+mn-lt"/>
                <a:cs typeface="+mn-lt"/>
              </a:rPr>
              <a:t>til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outputtet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når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muligt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74442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4677-347E-4204-A22F-5A09A8C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25400" tIns="25400" rIns="25400" bIns="25400" rtlCol="0" anchor="t">
            <a:normAutofit/>
          </a:bodyPr>
          <a:lstStyle/>
          <a:p>
            <a:r>
              <a:rPr lang="en-DK" dirty="0"/>
              <a:t>Øvelse </a:t>
            </a:r>
            <a:r>
              <a:rPr lang="da-DK" dirty="0"/>
              <a:t>19</a:t>
            </a:r>
            <a:endParaRPr lang="en-US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984FD-2042-4FD2-B071-DBA378563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25400" tIns="25400" rIns="25400" bIns="2540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Lav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klasse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Dream</a:t>
            </a:r>
            <a:r>
              <a:rPr lang="en-US" dirty="0">
                <a:ea typeface="+mn-lt"/>
                <a:cs typeface="+mn-lt"/>
              </a:rPr>
              <a:t> med </a:t>
            </a:r>
            <a:r>
              <a:rPr lang="en-US" dirty="0" err="1">
                <a:ea typeface="+mn-lt"/>
                <a:cs typeface="+mn-lt"/>
              </a:rPr>
              <a:t>attributterne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date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b="1" dirty="0">
                <a:latin typeface="Courier New"/>
                <a:ea typeface="+mn-lt"/>
                <a:cs typeface="+mn-lt"/>
              </a:rPr>
              <a:t>duration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minutter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type</a:t>
            </a:r>
            <a:r>
              <a:rPr lang="en-US" dirty="0">
                <a:ea typeface="+mn-lt"/>
                <a:cs typeface="+mn-lt"/>
              </a:rPr>
              <a:t> (</a:t>
            </a:r>
            <a:r>
              <a:rPr lang="en-US" dirty="0" err="1">
                <a:ea typeface="+mn-lt"/>
                <a:cs typeface="+mn-lt"/>
              </a:rPr>
              <a:t>problemløsende</a:t>
            </a:r>
            <a:r>
              <a:rPr lang="en-US" dirty="0">
                <a:ea typeface="+mn-lt"/>
                <a:cs typeface="+mn-lt"/>
              </a:rPr>
              <a:t>, neutral </a:t>
            </a:r>
            <a:r>
              <a:rPr lang="en-US" dirty="0" err="1">
                <a:ea typeface="+mn-lt"/>
                <a:cs typeface="+mn-lt"/>
              </a:rPr>
              <a:t>eller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mareridt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Tilføj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metode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latin typeface="Courier New"/>
                <a:ea typeface="+mn-lt"/>
                <a:cs typeface="+mn-lt"/>
              </a:rPr>
              <a:t>isPleasant</a:t>
            </a:r>
            <a:r>
              <a:rPr lang="en-US" dirty="0">
                <a:ea typeface="+mn-lt"/>
                <a:cs typeface="+mn-lt"/>
              </a:rPr>
              <a:t> der </a:t>
            </a:r>
            <a:r>
              <a:rPr lang="en-US" dirty="0" err="1">
                <a:ea typeface="+mn-lt"/>
                <a:cs typeface="+mn-lt"/>
              </a:rPr>
              <a:t>fortæller</a:t>
            </a:r>
            <a:r>
              <a:rPr lang="en-US" dirty="0">
                <a:ea typeface="+mn-lt"/>
                <a:cs typeface="+mn-lt"/>
              </a:rPr>
              <a:t> om </a:t>
            </a:r>
            <a:r>
              <a:rPr lang="en-US" dirty="0" err="1">
                <a:ea typeface="+mn-lt"/>
                <a:cs typeface="+mn-lt"/>
              </a:rPr>
              <a:t>drømmen</a:t>
            </a:r>
            <a:r>
              <a:rPr lang="en-US" dirty="0">
                <a:ea typeface="+mn-lt"/>
                <a:cs typeface="+mn-lt"/>
              </a:rPr>
              <a:t> er </a:t>
            </a:r>
            <a:r>
              <a:rPr lang="en-US" dirty="0" err="1">
                <a:ea typeface="+mn-lt"/>
                <a:cs typeface="+mn-lt"/>
              </a:rPr>
              <a:t>behagelig</a:t>
            </a:r>
            <a:r>
              <a:rPr lang="en-US" dirty="0">
                <a:ea typeface="+mn-lt"/>
                <a:cs typeface="+mn-lt"/>
              </a:rPr>
              <a:t> (et </a:t>
            </a:r>
            <a:r>
              <a:rPr lang="en-US" dirty="0" err="1">
                <a:ea typeface="+mn-lt"/>
                <a:cs typeface="+mn-lt"/>
              </a:rPr>
              <a:t>mareridt</a:t>
            </a:r>
            <a:r>
              <a:rPr lang="en-US" dirty="0">
                <a:ea typeface="+mn-lt"/>
                <a:cs typeface="+mn-lt"/>
              </a:rPr>
              <a:t> er </a:t>
            </a:r>
            <a:r>
              <a:rPr lang="en-US" dirty="0" err="1">
                <a:ea typeface="+mn-lt"/>
                <a:cs typeface="+mn-lt"/>
              </a:rPr>
              <a:t>aldrig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problemløsende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drøm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kun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hvis</a:t>
            </a:r>
            <a:r>
              <a:rPr lang="en-US" dirty="0">
                <a:ea typeface="+mn-lt"/>
                <a:cs typeface="+mn-lt"/>
              </a:rPr>
              <a:t> den er </a:t>
            </a:r>
            <a:r>
              <a:rPr lang="en-US" dirty="0" err="1">
                <a:ea typeface="+mn-lt"/>
                <a:cs typeface="+mn-lt"/>
              </a:rPr>
              <a:t>kortere</a:t>
            </a:r>
            <a:r>
              <a:rPr lang="en-US" dirty="0">
                <a:ea typeface="+mn-lt"/>
                <a:cs typeface="+mn-lt"/>
              </a:rPr>
              <a:t> end 10 </a:t>
            </a:r>
            <a:r>
              <a:rPr lang="en-US" dirty="0" err="1">
                <a:ea typeface="+mn-lt"/>
                <a:cs typeface="+mn-lt"/>
              </a:rPr>
              <a:t>minutter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neutral </a:t>
            </a:r>
            <a:r>
              <a:rPr lang="en-US" dirty="0" err="1">
                <a:ea typeface="+mn-lt"/>
                <a:cs typeface="+mn-lt"/>
              </a:rPr>
              <a:t>kun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hvis</a:t>
            </a:r>
            <a:r>
              <a:rPr lang="en-US" dirty="0">
                <a:ea typeface="+mn-lt"/>
                <a:cs typeface="+mn-lt"/>
              </a:rPr>
              <a:t> den er </a:t>
            </a:r>
            <a:r>
              <a:rPr lang="en-US" dirty="0" err="1">
                <a:ea typeface="+mn-lt"/>
                <a:cs typeface="+mn-lt"/>
              </a:rPr>
              <a:t>længere</a:t>
            </a:r>
            <a:r>
              <a:rPr lang="en-US" dirty="0">
                <a:ea typeface="+mn-lt"/>
                <a:cs typeface="+mn-lt"/>
              </a:rPr>
              <a:t> end 10 </a:t>
            </a:r>
            <a:r>
              <a:rPr lang="en-US" dirty="0" err="1">
                <a:ea typeface="+mn-lt"/>
                <a:cs typeface="+mn-lt"/>
              </a:rPr>
              <a:t>minutter</a:t>
            </a:r>
            <a:r>
              <a:rPr lang="en-US" dirty="0">
                <a:ea typeface="+mn-lt"/>
                <a:cs typeface="+mn-lt"/>
              </a:rPr>
              <a:t>!)</a:t>
            </a:r>
          </a:p>
          <a:p>
            <a:pPr marL="457200" indent="-457200">
              <a:buAutoNum type="arabicPeriod"/>
            </a:pPr>
            <a:r>
              <a:rPr lang="en-US" dirty="0">
                <a:ea typeface="+mn-lt"/>
                <a:cs typeface="+mn-lt"/>
              </a:rPr>
              <a:t>Implementer </a:t>
            </a:r>
            <a:r>
              <a:rPr lang="en-US" dirty="0" err="1">
                <a:ea typeface="+mn-lt"/>
                <a:cs typeface="+mn-lt"/>
              </a:rPr>
              <a:t>funktionalitet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til</a:t>
            </a:r>
            <a:r>
              <a:rPr lang="en-US" dirty="0">
                <a:ea typeface="+mn-lt"/>
                <a:cs typeface="+mn-lt"/>
              </a:rPr>
              <a:t> at </a:t>
            </a:r>
            <a:r>
              <a:rPr lang="en-US" dirty="0" err="1">
                <a:ea typeface="+mn-lt"/>
                <a:cs typeface="+mn-lt"/>
              </a:rPr>
              <a:t>sortere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Dream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objekter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efter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dato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87355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4677-347E-4204-A22F-5A09A8CF1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25400" tIns="25400" rIns="25400" bIns="25400" rtlCol="0" anchor="t">
            <a:normAutofit/>
          </a:bodyPr>
          <a:lstStyle/>
          <a:p>
            <a:r>
              <a:rPr lang="en-DK" dirty="0"/>
              <a:t>Øvelse </a:t>
            </a:r>
            <a:r>
              <a:rPr lang="da-DK" dirty="0"/>
              <a:t>20</a:t>
            </a:r>
            <a:endParaRPr lang="en-US" b="1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6984FD-2042-4FD2-B071-DBA378563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vert="horz" lIns="25400" tIns="25400" rIns="25400" bIns="2540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Lav</a:t>
            </a:r>
            <a:r>
              <a:rPr lang="en-US" dirty="0">
                <a:ea typeface="+mn-lt"/>
                <a:cs typeface="+mn-lt"/>
              </a:rPr>
              <a:t> et interface </a:t>
            </a:r>
            <a:r>
              <a:rPr lang="en-US" b="1" dirty="0" err="1">
                <a:latin typeface="Courier New"/>
                <a:ea typeface="+mn-lt"/>
                <a:cs typeface="+mn-lt"/>
              </a:rPr>
              <a:t>DataObject</a:t>
            </a:r>
            <a:r>
              <a:rPr lang="en-US" dirty="0">
                <a:ea typeface="+mn-lt"/>
                <a:cs typeface="+mn-lt"/>
              </a:rPr>
              <a:t> med </a:t>
            </a:r>
            <a:r>
              <a:rPr lang="en-US" dirty="0" err="1">
                <a:ea typeface="+mn-lt"/>
                <a:cs typeface="+mn-lt"/>
              </a:rPr>
              <a:t>metoderne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latin typeface="Courier New"/>
                <a:ea typeface="+mn-lt"/>
                <a:cs typeface="+mn-lt"/>
              </a:rPr>
              <a:t>getId</a:t>
            </a:r>
            <a:r>
              <a:rPr lang="en-US" dirty="0">
                <a:ea typeface="+mn-lt"/>
                <a:cs typeface="+mn-lt"/>
              </a:rPr>
              <a:t> (der giver et </a:t>
            </a:r>
            <a:r>
              <a:rPr lang="en-US" dirty="0" err="1">
                <a:ea typeface="+mn-lt"/>
                <a:cs typeface="+mn-lt"/>
              </a:rPr>
              <a:t>tal</a:t>
            </a:r>
            <a:r>
              <a:rPr lang="en-US" dirty="0">
                <a:ea typeface="+mn-lt"/>
                <a:cs typeface="+mn-lt"/>
              </a:rPr>
              <a:t>)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 err="1">
                <a:latin typeface="Courier New"/>
                <a:ea typeface="+mn-lt"/>
                <a:cs typeface="+mn-lt"/>
              </a:rPr>
              <a:t>getData</a:t>
            </a:r>
            <a:r>
              <a:rPr lang="en-US" dirty="0">
                <a:ea typeface="+mn-lt"/>
                <a:cs typeface="+mn-lt"/>
              </a:rPr>
              <a:t> (der giver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strenge</a:t>
            </a:r>
            <a:r>
              <a:rPr lang="en-US" dirty="0">
                <a:ea typeface="+mn-lt"/>
                <a:cs typeface="+mn-lt"/>
              </a:rPr>
              <a:t>).</a:t>
            </a:r>
          </a:p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Lav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dirty="0" err="1">
                <a:ea typeface="+mn-lt"/>
                <a:cs typeface="+mn-lt"/>
              </a:rPr>
              <a:t>klasser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User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Student</a:t>
            </a:r>
            <a:r>
              <a:rPr lang="en-US" dirty="0">
                <a:ea typeface="+mn-lt"/>
                <a:cs typeface="+mn-lt"/>
              </a:rPr>
              <a:t>, der </a:t>
            </a:r>
            <a:r>
              <a:rPr lang="en-US" dirty="0" err="1">
                <a:ea typeface="+mn-lt"/>
                <a:cs typeface="+mn-lt"/>
              </a:rPr>
              <a:t>begge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implementerer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interfacet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begge</a:t>
            </a:r>
            <a:r>
              <a:rPr lang="en-US" dirty="0">
                <a:ea typeface="+mn-lt"/>
                <a:cs typeface="+mn-lt"/>
              </a:rPr>
              <a:t> med </a:t>
            </a:r>
            <a:r>
              <a:rPr lang="en-US" dirty="0" err="1">
                <a:ea typeface="+mn-lt"/>
                <a:cs typeface="+mn-lt"/>
              </a:rPr>
              <a:t>attributterne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id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samt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User</a:t>
            </a:r>
            <a:r>
              <a:rPr lang="en-US" dirty="0">
                <a:ea typeface="+mn-lt"/>
                <a:cs typeface="+mn-lt"/>
              </a:rPr>
              <a:t> med </a:t>
            </a:r>
            <a:r>
              <a:rPr lang="en-US" b="1" dirty="0">
                <a:latin typeface="Courier New"/>
                <a:ea typeface="+mn-lt"/>
                <a:cs typeface="+mn-lt"/>
              </a:rPr>
              <a:t>username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Student</a:t>
            </a:r>
            <a:r>
              <a:rPr lang="en-US" dirty="0">
                <a:ea typeface="+mn-lt"/>
                <a:cs typeface="+mn-lt"/>
              </a:rPr>
              <a:t> med </a:t>
            </a:r>
            <a:r>
              <a:rPr lang="en-US" b="1" dirty="0">
                <a:latin typeface="Courier New"/>
                <a:ea typeface="+mn-lt"/>
                <a:cs typeface="+mn-lt"/>
              </a:rPr>
              <a:t>email</a:t>
            </a:r>
            <a:r>
              <a:rPr lang="en-US" dirty="0">
                <a:ea typeface="+mn-lt"/>
                <a:cs typeface="+mn-lt"/>
              </a:rPr>
              <a:t>.</a:t>
            </a:r>
            <a:br>
              <a:rPr lang="en-US" dirty="0">
                <a:ea typeface="+mn-lt"/>
                <a:cs typeface="+mn-lt"/>
              </a:rPr>
            </a:br>
            <a:r>
              <a:rPr lang="en-US" b="1" dirty="0" err="1">
                <a:latin typeface="Courier New"/>
                <a:ea typeface="+mn-lt"/>
                <a:cs typeface="+mn-lt"/>
              </a:rPr>
              <a:t>getData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skal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returnere</a:t>
            </a:r>
            <a:r>
              <a:rPr lang="en-US" dirty="0">
                <a:ea typeface="+mn-lt"/>
                <a:cs typeface="+mn-lt"/>
              </a:rPr>
              <a:t> et array </a:t>
            </a:r>
            <a:r>
              <a:rPr lang="en-US" dirty="0" err="1">
                <a:ea typeface="+mn-lt"/>
                <a:cs typeface="+mn-lt"/>
              </a:rPr>
              <a:t>af</a:t>
            </a:r>
            <a:r>
              <a:rPr lang="en-US" dirty="0">
                <a:ea typeface="+mn-lt"/>
                <a:cs typeface="+mn-lt"/>
              </a:rPr>
              <a:t> alle </a:t>
            </a:r>
            <a:r>
              <a:rPr lang="en-US" dirty="0" err="1">
                <a:ea typeface="+mn-lt"/>
                <a:cs typeface="+mn-lt"/>
              </a:rPr>
              <a:t>klassens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attributter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457200" indent="-457200">
              <a:buAutoNum type="arabicPeriod"/>
            </a:pPr>
            <a:r>
              <a:rPr lang="en-US" dirty="0" err="1">
                <a:ea typeface="+mn-lt"/>
                <a:cs typeface="+mn-lt"/>
              </a:rPr>
              <a:t>Lav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en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liste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af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blandede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User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b="1" dirty="0">
                <a:latin typeface="Courier New"/>
                <a:ea typeface="+mn-lt"/>
                <a:cs typeface="+mn-lt"/>
              </a:rPr>
              <a:t>Student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objekter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og</a:t>
            </a:r>
            <a:r>
              <a:rPr lang="en-US" dirty="0">
                <a:ea typeface="+mn-lt"/>
                <a:cs typeface="+mn-lt"/>
              </a:rPr>
              <a:t> implementer </a:t>
            </a:r>
            <a:r>
              <a:rPr lang="en-US" dirty="0" err="1">
                <a:ea typeface="+mn-lt"/>
                <a:cs typeface="+mn-lt"/>
              </a:rPr>
              <a:t>funktionalitet</a:t>
            </a:r>
            <a:r>
              <a:rPr lang="en-US" dirty="0">
                <a:ea typeface="+mn-lt"/>
                <a:cs typeface="+mn-lt"/>
              </a:rPr>
              <a:t> der </a:t>
            </a:r>
            <a:r>
              <a:rPr lang="en-US" dirty="0" err="1">
                <a:ea typeface="+mn-lt"/>
                <a:cs typeface="+mn-lt"/>
              </a:rPr>
              <a:t>udskriver</a:t>
            </a:r>
            <a:r>
              <a:rPr lang="en-US" dirty="0">
                <a:ea typeface="+mn-lt"/>
                <a:cs typeface="+mn-lt"/>
              </a:rPr>
              <a:t> al data </a:t>
            </a:r>
            <a:r>
              <a:rPr lang="en-US" dirty="0" err="1">
                <a:ea typeface="+mn-lt"/>
                <a:cs typeface="+mn-lt"/>
              </a:rPr>
              <a:t>fra</a:t>
            </a:r>
            <a:r>
              <a:rPr lang="en-US" dirty="0">
                <a:ea typeface="+mn-lt"/>
                <a:cs typeface="+mn-lt"/>
              </a:rPr>
              <a:t> alle </a:t>
            </a:r>
            <a:r>
              <a:rPr lang="en-US" dirty="0" err="1">
                <a:ea typeface="+mn-lt"/>
                <a:cs typeface="+mn-lt"/>
              </a:rPr>
              <a:t>objekter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listen.</a:t>
            </a:r>
          </a:p>
          <a:p>
            <a:pPr marL="457200" indent="-457200">
              <a:buAutoNum type="arabicPeriod"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9413651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13645</TotalTime>
  <Words>319</Words>
  <Application>Microsoft Macintosh PowerPoint</Application>
  <PresentationFormat>Widescreen</PresentationFormat>
  <Paragraphs>18</Paragraphs>
  <Slides>5</Slides>
  <Notes>4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Courier New</vt:lpstr>
      <vt:lpstr>Office Theme</vt:lpstr>
      <vt:lpstr>Programmeringsøvelser 6</vt:lpstr>
      <vt:lpstr>Øvelse 17</vt:lpstr>
      <vt:lpstr>Øvelse 18</vt:lpstr>
      <vt:lpstr>Øvelse 19</vt:lpstr>
      <vt:lpstr>Øvelse 20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Exam-exercises</dc:title>
  <dc:creator>Peter Lind</dc:creator>
  <cp:lastModifiedBy>Signe Ellegård Borch</cp:lastModifiedBy>
  <cp:revision>7</cp:revision>
  <dcterms:created xsi:type="dcterms:W3CDTF">2022-01-04T20:58:12Z</dcterms:created>
  <dcterms:modified xsi:type="dcterms:W3CDTF">2024-05-30T08:15:24Z</dcterms:modified>
</cp:coreProperties>
</file>