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Work Sans"/>
      <p:regular r:id="rId15"/>
      <p:bold r:id="rId16"/>
      <p:italic r:id="rId17"/>
      <p:boldItalic r:id="rId18"/>
    </p:embeddedFont>
    <p:embeddedFont>
      <p:font typeface="Work Sans Light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.fntdata"/><Relationship Id="rId22" Type="http://schemas.openxmlformats.org/officeDocument/2006/relationships/font" Target="fonts/WorkSansLight-boldItalic.fntdata"/><Relationship Id="rId21" Type="http://schemas.openxmlformats.org/officeDocument/2006/relationships/font" Target="fonts/WorkSansLight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WorkSans-regular.fntdata"/><Relationship Id="rId14" Type="http://schemas.openxmlformats.org/officeDocument/2006/relationships/slide" Target="slides/slide8.xml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19" Type="http://schemas.openxmlformats.org/officeDocument/2006/relationships/font" Target="fonts/WorkSansLight-regular.fntdata"/><Relationship Id="rId18" Type="http://schemas.openxmlformats.org/officeDocument/2006/relationships/font" Target="fonts/Work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6ec9336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6ec933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31e7d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31e7d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31e7de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31e7de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531e7de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531e7de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31e7de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31e7de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531e7de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531e7de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531e7de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531e7de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531e7de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531e7de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/>
        </p:nvSpPr>
        <p:spPr>
          <a:xfrm>
            <a:off x="513450" y="1845150"/>
            <a:ext cx="5232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Arrays II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0" y="2954775"/>
            <a:ext cx="1356774" cy="13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Endless loop - ikke altid synligt!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EndlessLoop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6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"se mit loop, wohoo"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"slut på loop"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Debugging i IntelliJ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1" name="Google Shape;1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470025"/>
            <a:ext cx="569595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34"/>
          <p:cNvCxnSpPr/>
          <p:nvPr/>
        </p:nvCxnSpPr>
        <p:spPr>
          <a:xfrm>
            <a:off x="751775" y="1660300"/>
            <a:ext cx="939600" cy="908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34"/>
          <p:cNvSpPr/>
          <p:nvPr/>
        </p:nvSpPr>
        <p:spPr>
          <a:xfrm>
            <a:off x="1843025" y="2569000"/>
            <a:ext cx="173100" cy="18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Java Primitive </a:t>
            </a: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vs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 non-primitive (reference) </a:t>
            </a: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types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Datatyper betyder </a:t>
            </a:r>
            <a:r>
              <a:rPr b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alt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i Java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 deles op i to slags, primitive og non-primitive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Primitive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er som navnet antyder de simple byggekloder af data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Primitives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gemmes direkte i hukommelsen, og derfor er de hurtige at hente igen!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 har en bestemt størrelse og kommer med default værdier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Non-primitive (reference)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typer er mere komplekse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 indeholder referencer til objekter i hukommelsen, i stedet for reelle værdier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Indtil nu har vi kun brugt Primitive Types:</a:t>
            </a:r>
            <a:endParaRPr b="1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nt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ong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loat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ouble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har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boolean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Array første reference type vi støder på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non-primitive typer: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lasser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nterfaces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Arrays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●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Strings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Reference Types i Java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Laves af programmøren (fx. String, Array, Klase)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Reference data typer sender kopier af sig selv som parametre til metoder, og derfor er ændringer der sker med dem i metoder kun midlertidige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Deres defaultværdi er null, som indikerer at de ikke peger på et objekt i hukommelsen endnu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Arrays.</a:t>
            </a:r>
            <a:r>
              <a:rPr b="1" lang="en"/>
              <a:t>toString()</a:t>
            </a:r>
            <a:endParaRPr b="1"/>
          </a:p>
        </p:txBody>
      </p:sp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311700" y="1659525"/>
            <a:ext cx="7092900" cy="5727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Arrays.toString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/>
          </a:p>
        </p:txBody>
      </p:sp>
      <p:sp>
        <p:nvSpPr>
          <p:cNvPr id="174" name="Google Shape;174;p39"/>
          <p:cNvSpPr txBox="1"/>
          <p:nvPr/>
        </p:nvSpPr>
        <p:spPr>
          <a:xfrm>
            <a:off x="311700" y="2726175"/>
            <a:ext cx="800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Nu kan vi pludselig snakke om hvorfor det ikke virker at printe et Array uden at lave en </a:t>
            </a:r>
            <a:r>
              <a:rPr b="1" lang="en" sz="18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metode på den først!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Hvis man bare printer et array, printer den </a:t>
            </a:r>
            <a:r>
              <a:rPr i="1" lang="en" sz="1800">
                <a:latin typeface="Work Sans"/>
                <a:ea typeface="Work Sans"/>
                <a:cs typeface="Work Sans"/>
                <a:sym typeface="Work Sans"/>
              </a:rPr>
              <a:t>referencen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til Array i </a:t>
            </a:r>
            <a:r>
              <a:rPr i="1" lang="en" sz="1800">
                <a:latin typeface="Work Sans"/>
                <a:ea typeface="Work Sans"/>
                <a:cs typeface="Work Sans"/>
                <a:sym typeface="Work Sans"/>
              </a:rPr>
              <a:t>hukommelsen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på dit program: </a:t>
            </a:r>
            <a:r>
              <a:rPr b="1" lang="en" sz="18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[I@4aa8f0b4</a:t>
            </a:r>
            <a:endParaRPr b="1" sz="1800">
              <a:solidFill>
                <a:srgbClr val="9800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