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>
        <p:scale>
          <a:sx n="100" d="100"/>
          <a:sy n="100" d="100"/>
        </p:scale>
        <p:origin x="4722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36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677138" y="1331995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§25 forests</a:t>
            </a:r>
          </a:p>
          <a:p>
            <a:r>
              <a:rPr lang="en-US" dirty="0">
                <a:latin typeface="Helvetica" pitchFamily="2" charset="0"/>
              </a:rPr>
              <a:t>§15 forests</a:t>
            </a:r>
          </a:p>
          <a:p>
            <a:r>
              <a:rPr lang="en-US" dirty="0">
                <a:latin typeface="Helvetica" pitchFamily="2" charset="0"/>
              </a:rPr>
              <a:t>“untouched”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681403" y="2360381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NST plantations</a:t>
            </a:r>
          </a:p>
          <a:p>
            <a:r>
              <a:rPr lang="en-US" dirty="0">
                <a:latin typeface="Helvetica" pitchFamily="2" charset="0"/>
              </a:rPr>
              <a:t>“not §25”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394382" y="3822550"/>
            <a:ext cx="18357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EcoDes-DK15</a:t>
            </a:r>
          </a:p>
          <a:p>
            <a:r>
              <a:rPr lang="en-US" dirty="0">
                <a:latin typeface="Helvetica" pitchFamily="2" charset="0"/>
              </a:rPr>
              <a:t>Airborne Lidar</a:t>
            </a:r>
          </a:p>
          <a:p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Assman</a:t>
            </a:r>
            <a:r>
              <a:rPr lang="en-US" sz="14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787034" y="3817354"/>
            <a:ext cx="12107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Tree Type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Bjerreskov</a:t>
            </a:r>
            <a:r>
              <a:rPr lang="en-US" sz="1400" dirty="0">
                <a:latin typeface="Helvetica" pitchFamily="2" charset="0"/>
              </a:rPr>
              <a:t>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 et al.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800035" y="5524943"/>
            <a:ext cx="15969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Near-surface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Groundwater 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(Koch et al. 2021)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205251" y="333025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284592" y="935206"/>
            <a:ext cx="4324325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224042" y="662515"/>
            <a:ext cx="17267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Model Training</a:t>
            </a:r>
          </a:p>
          <a:p>
            <a:r>
              <a:rPr lang="en-US" sz="1400" dirty="0">
                <a:latin typeface="Helvetica" pitchFamily="2" charset="0"/>
              </a:rPr>
              <a:t>- Gradient Boosting</a:t>
            </a:r>
          </a:p>
          <a:p>
            <a:r>
              <a:rPr lang="en-US" sz="14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284906" y="1607727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69099" y="2285522"/>
            <a:ext cx="0" cy="1260000"/>
          </a:xfrm>
          <a:prstGeom prst="line">
            <a:avLst/>
          </a:prstGeom>
          <a:ln w="5715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234458" y="664103"/>
            <a:ext cx="19771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Hyperparameter Tuning </a:t>
            </a:r>
          </a:p>
          <a:p>
            <a:r>
              <a:rPr lang="en-US" sz="1400" dirty="0">
                <a:latin typeface="Helvetica" pitchFamily="2" charset="0"/>
              </a:rPr>
              <a:t>- 5x-10x 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621216" y="2329588"/>
            <a:ext cx="1180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Validation</a:t>
            </a:r>
          </a:p>
          <a:p>
            <a:r>
              <a:rPr lang="en-US" sz="1400" dirty="0">
                <a:latin typeface="Helvetica" pitchFamily="2" charset="0"/>
              </a:rPr>
              <a:t>- nationwide</a:t>
            </a:r>
          </a:p>
          <a:p>
            <a:r>
              <a:rPr lang="en-US" sz="14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135207" y="3603873"/>
            <a:ext cx="37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Nationwide</a:t>
            </a:r>
          </a:p>
          <a:p>
            <a:pPr algn="ctr"/>
            <a:r>
              <a:rPr lang="en-US" b="1" dirty="0">
                <a:latin typeface="Helvetica" pitchFamily="2" charset="0"/>
              </a:rPr>
              <a:t>Conservation Value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2117167" y="3943646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6467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9353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025277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698242" y="508296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23734" y="3005164"/>
            <a:ext cx="0" cy="540000"/>
          </a:xfrm>
          <a:prstGeom prst="line">
            <a:avLst/>
          </a:prstGeom>
          <a:ln w="5715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300219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576729" y="1858077"/>
            <a:ext cx="865154" cy="16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389142" y="1870699"/>
            <a:ext cx="0" cy="82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16345" y="1858161"/>
            <a:ext cx="360000" cy="194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7843674" y="1010612"/>
            <a:ext cx="36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556781" y="2512736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1129829"/>
            <a:ext cx="0" cy="134754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271003" y="2519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271003" y="8300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402168" y="1485146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484829" y="2422524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660852" y="5326182"/>
            <a:ext cx="229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Soil: Clay, Sand &amp;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Organic Matter 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 err="1">
                <a:latin typeface="Helvetica" pitchFamily="2" charset="0"/>
              </a:rPr>
              <a:t>downsampled</a:t>
            </a:r>
            <a:r>
              <a:rPr lang="en-US" sz="1400" dirty="0">
                <a:latin typeface="Helvetica" pitchFamily="2" charset="0"/>
              </a:rPr>
              <a:t> from 250 m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Poggio</a:t>
            </a:r>
            <a:r>
              <a:rPr lang="en-US" sz="1400" dirty="0">
                <a:latin typeface="Helvetica" pitchFamily="2" charset="0"/>
              </a:rPr>
              <a:t> et al. 2021)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4981174" y="2360830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284592" y="1673421"/>
            <a:ext cx="1203727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Value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286798" y="2540057"/>
            <a:ext cx="1152431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749137" y="155550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Split: Geographic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349614" y="2372029"/>
            <a:ext cx="337681" cy="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44358" y="1384114"/>
            <a:ext cx="337681" cy="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37409" y="2672845"/>
            <a:ext cx="174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7874223" y="2712267"/>
            <a:ext cx="708893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792555" y="2712342"/>
            <a:ext cx="7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1063611" y="5580482"/>
            <a:ext cx="45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926215"/>
            <a:ext cx="0" cy="26631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271281" y="5600702"/>
            <a:ext cx="54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262367" y="136399"/>
            <a:ext cx="7303666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DK Forest Conservation Value Projections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 t="9163" b="9163"/>
          <a:stretch/>
        </p:blipFill>
        <p:spPr>
          <a:xfrm>
            <a:off x="7011077" y="4277140"/>
            <a:ext cx="3949556" cy="23435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EB0721-75FF-DAF7-3C02-D80E0569D92E}"/>
              </a:ext>
            </a:extLst>
          </p:cNvPr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10245803" y="4280536"/>
            <a:ext cx="708150" cy="839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FBC82C-F11F-29EA-BBEF-CC134ED66133}"/>
              </a:ext>
            </a:extLst>
          </p:cNvPr>
          <p:cNvCxnSpPr>
            <a:cxnSpLocks/>
          </p:cNvCxnSpPr>
          <p:nvPr/>
        </p:nvCxnSpPr>
        <p:spPr>
          <a:xfrm>
            <a:off x="9915394" y="1010612"/>
            <a:ext cx="36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138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32</cp:revision>
  <dcterms:created xsi:type="dcterms:W3CDTF">2021-09-13T17:20:35Z</dcterms:created>
  <dcterms:modified xsi:type="dcterms:W3CDTF">2024-10-03T14:29:48Z</dcterms:modified>
</cp:coreProperties>
</file>