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0AE"/>
    <a:srgbClr val="D67D49"/>
    <a:srgbClr val="2F4F4F"/>
    <a:srgbClr val="00B0F6"/>
    <a:srgbClr val="006400"/>
    <a:srgbClr val="B8860B"/>
    <a:srgbClr val="00C07D"/>
    <a:srgbClr val="A3A500"/>
    <a:srgbClr val="E76BF3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 showGuides="1">
      <p:cViewPr varScale="1">
        <p:scale>
          <a:sx n="77" d="100"/>
          <a:sy n="77" d="100"/>
        </p:scale>
        <p:origin x="8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33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24575,'10'0'0,"-3"0"0,1 0 0,-4 0 0,5 0 0,-5 0 0,3 0 0,-2 0 0,1 0 0,0 0 0,2 0 0,1 0 0,1 0 0,0 0 0,0 0 0,2-2 0,-2 2 0,4-2 0,-3 2 0,3-1 0,-4 0 0,4 0 0,-3 1 0,3-2 0,-4 2 0,2-3 0,0 2 0,-1-2 0,1 3 0,-4-2 0,2 2 0,-3 0 0,1 0 0,-2 0 0,0 0 0,-1 0 0,-1 0 0,-1 0 0,0 0 0,0 0 0,0 0 0,0 0 0,1 0 0,-1 0 0,1 0 0,-1 0 0,0 0 0,0 0 0,-1 0 0,3 0 0,-2 0 0,1 0 0,2 0 0,-2 0 0,1 0 0,-2 0 0,0 0 0,0 0 0,1 0 0,1 0 0,1 0 0,0 0 0,2 0 0,-1 0 0,1 0 0,-2 0 0,0 0 0,-1 0 0,-1 0 0,1 0 0,-2 0 0,1 0 0,-1 0 0,0 0 0,0 0 0,0 0 0,0 0 0,0 0 0,0 0 0,-1 0 0,1 0 0,0 0 0,0 0 0,0 0 0,0 0 0,0 0 0,-1 0 0,1 0 0,0 0 0,0 0 0,0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58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539 0 24575,'2'4'0,"-1"-1"0,2-2 0,0 0 0,0 0 0,0 0 0,0 1 0,0-1 0,-1 1 0,1 0 0,0 1 0,2 0 0,-2-1 0,3 2 0,-2-1 0,1 0 0,1 0 0,-3 0 0,2-1 0,-3 1 0,1 0 0,0 0 0,0 0 0,0-1 0,-1 0 0,0 0 0,-2 1 0,3-1 0,-3 1 0,3-1 0,-3 0 0,3 0 0,-3 1 0,3-1 0,-3 0 0,1 0 0,0 1 0,0-1 0,0 1 0,0 0 0,0 0 0,0 0 0,0 0 0,-1 0 0,2-1 0,-1 1 0,-1 0 0,3 0 0,-3 0 0,1 0 0,-1 0 0,2 0 0,-2-1 0,1 1 0,1 0 0,-2 0 0,1 0 0,0-2 0,0 2 0,0-1 0,0 1 0,0-1 0,1 1 0,-1 0 0,1 0 0,0 0 0,-1 0 0,2 0 0,-3-1 0,3 1 0,-3 0 0,3 0 0,-2 0 0,2 0 0,0 0 0,0 0 0,0-2 0,0 2 0,-1-3 0,1 1 0,0-1 0,0 2 0,-1-1 0,-1 2 0,-1 0 0,0 0 0,1-2 0,-1 2 0,2-2 0,-1 2 0,-1 0 0,3-1 0,-3 0 0,3 0 0,-3 1 0,3 0 0,-2 0 0,1-1 0,0 0 0,0 1 0,1-3 0,0 2 0,0 0 0,-2 1 0,2-1 0,-3 0 0,1 0 0,1-1 0,-2 2 0,1-2 0,-1 2 0,0 0 0,1-1 0,0 0 0,1 0 0,0 1 0,-1 0 0,2-2 0,-1 2 0,0-3 0,1 1 0,0 1 0,-1-1 0,-1 2 0,-1 0 0,0 0 0,0 0 0,1-2 0,0 2 0,0-2 0,-1 2 0,1-1 0,0 0 0,1 0 0,-2 1 0,3 0 0,-3 0 0,3-2 0,-3 2 0,1-2 0,1 1 0,-2 1 0,1-2 0,-1 2 0,0 0 0,0 0 0,2-2 0,-2 2 0,1-2 0,-2 1 0,-1 1 0,-1-2 0,-1 1 0,1 0 0,-2-1 0,1 1 0,-1-1 0,1 1 0,-2-1 0,3 0 0,-3 0 0,1 0 0,0 0 0,-1-1 0,2 0 0,-3 1 0,1 0 0,0 0 0,0-1 0,0 0 0,1 1 0,-1 0 0,3 1 0,-2-1 0,2 1 0,2 0 0,-2-1 0,2 2 0,-2-2 0,1 2 0,1 0 0,1 0 0,0 0 0,-1 0 0,0 0 0,0 0 0,0-2 0,1 2 0,-2-2 0,2 2 0,-1 0 0,1 0 0,-3-1 0,3 0 0,-3 0 0,2 1 0,-2-1 0,0 1 0,0 0 0,0-1 0,0 0 0,0 0 0,1 1 0,-1-2 0,0 1 0,0-1 0,0 0 0,0 1 0,2 1 0,-2-3 0,3 2 0,-3-1 0,3 1 0,-3-1 0,2 1 0,-2-1 0,1 1 0,0-2 0,0 3 0,-1-3 0,0 3 0,1-3 0,-1 3 0,0-3 0,1 3 0,-2-2 0,2 1 0,-2-1 0,3 0 0,-2 0 0,2 1 0,-2 0 0,0-1 0,1 2 0,0-3 0,0 3 0,-1-3 0,2 3 0,-2-3 0,1 3 0,0-3 0,-1 2 0,1 0 0,0 0 0,0 0 0,-1 0 0,0 1 0,0-2 0,1 2 0,-1-2 0,0 1 0,1 0 0,0-1 0,0 1 0,-1 0 0,0 0 0,2 0 0,-2-2 0,3 3 0,-3-1 0,2-1 0,-1 2 0,0-3 0,0 3 0,-1-3 0,1 2 0,0 0 0,0 0 0,1 0 0,-2 0 0,2-1 0,-2 1 0,1-1 0,0-1 0,1 3 0,-1-3 0,0 3 0,-1-3 0,2 3 0,-2-3 0,2 1 0,-2-1 0,0 0 0,1 1 0,0 0 0,0 0 0,0 0 0,0 0 0,2 1 0,-2 0 0,2 1 0,0-1 0,-1 0 0,-1 1 0,0-3 0,0 2 0,-1-1 0,2 0 0,-2-1 0,0 0 0,0 0 0,0 0 0,2 1 0,-2 0 0,2 0 0,-2-1 0,1-1 0,1-1 0,1-1 0,0 0 0,-1 0 0,0 1 0,0-1 0,0 0 0,0 0 0,0 0 0,1 0 0,0 0 0,0 0 0,0 1 0,0-1 0,0 0 0,-1 0 0,1 0 0,-2 0 0,1 0 0,1 1 0,-2-1 0,2-2 0,-1 2 0,1-1 0,-1-1 0,1 2 0,0-3 0,-2 3 0,2-1 0,-3 1 0,3 0 0,-2 0 0,1 0 0,-1 2 0,1-2 0,-1 3 0,1-3 0,-1 3 0,0-3 0,-1 2 0,1-2 0,-1 0 0,0 1 0,1 0 0,0 1 0,0-1 0,-1 2 0,0-2 0,1 1 0,-1 1 0,1-3 0,-1 3 0,2-1 0,-1-1 0,0 2 0,0-3 0,-1 2 0,0-2 0,1 0 0,-1 0 0,0 0 0,1 1 0,0 0 0,0-1 0,0 2 0,0-1 0,0 0 0,-1 0 0,1 0 0,0 0 0,-1 2 0,3-3 0,-2 3 0,1-3 0,-1 3 0,1-3 0,-1 3 0,2-3 0,-3 3 0,1-2 0,0 0 0,0-1 0,-1 2 0,2-2 0,-2 3 0,1-3 0,0 3 0,0-3 0,-1 3 0,2-3 0,-2 3 0,3-3 0,-3 3 0,2-2 0,-2 1 0,1-1 0,0 0 0,0-1 0,1 0 0,-2 2 0,3-2 0,-2 2 0,1-2 0,-1 1 0,1 0 0,-2 0 0,2-1 0,-2 0 0,0 0 0,1 1 0,0-1 0,0 1 0,1 0 0,-2 0 0,2-1 0,-2 2 0,1-2 0,0 3 0,1-3 0,-1 2 0,0-1 0,0-1 0,0 2 0,2-2 0,-3 1 0,3 0 0,-3 0 0,2-1 0,-2 0 0,1 1 0,0 0 0,1-1 0,0 2 0,0-1 0,-1 0 0,1 0 0,-2-1 0,1 0 0,1 0 0,-2 2 0,3-2 0,-3 3 0,3-3 0,-3 3 0,3-2 0,-2 0 0,1-1 0,-1 2 0,1-2 0,-1 3 0,0-3 0,1 2 0,-2-2 0,2 0 0,-1 0 0,-1 0 0,2 0 0,-1 0 0,0 2 0,1-2 0,0 2 0,0-1 0,0-1 0,-1 2 0,2-2 0,-3 0 0,3 0 0,-3 0 0,2 0 0,-2 1 0,1-1 0,0 0 0,1 0 0,-1 0 0,1 0 0,-1 0 0,2 1 0,-3-3 0,3 2 0,-3-1 0,3 1 0,-3 0 0,3 0 0,-3 0 0,3 0 0,-3 0 0,3 0 0,-3 2 0,3-2 0,-1 2 0,0-1 0,0 0 0,0 0 0,0 0 0,-1 0 0,0 0 0,0-1 0,2 1 0,-3-1 0,3 0 0,-3 0 0,2 0 0,-1 0 0,1 0 0,-1 2 0,2-2 0,-1 2 0,0-2 0,0 0 0,-1 0 0,1 0 0,-1 0 0,2 0 0,-3 1 0,3-1 0,-3 0 0,3 0 0,-3 0 0,3 0 0,-3 2 0,3-2 0,-3 3 0,3-3 0,-2 3 0,1-3 0,-1 3 0,0-3 0,-1 3 0,0-2 0,1 1 0,0-1 0,1 0 0,-1 0 0,2 0 0,-2 2 0,0-2 0,-1 1 0,1-1 0,0 1 0,2-2 0,-3 3 0,3-3 0,-3 3 0,3-2 0,-1 0 0,1-1 0,0 0 0,0 0 0,-2-1 0,2 1 0,-2-2 0,2 3 0,0-3 0,0 2 0,2 0 0,1 2 0,2 1 0,1 0 0,0-2 0,2 2 0,-1-2 0,2 2 0,-2 0 0,3 0 0,-4 0 0,2 0 0,-3 0 0,1 0 0,-3 0 0,3 0 0,-3 0 0,3 0 0,-1 0 0,-1 0 0,2 0 0,-2 0 0,1 0 0,0 0 0,0 0 0,0 0 0,0 0 0,0 0 0,-1 0 0,-1 0 0,0 0 0,0 0 0,1 0 0,-1 0 0,2 0 0,-1 0 0,1 0 0,1 2 0,-1-2 0,1 3 0,-2-3 0,2 2 0,-1-1 0,0 1 0,-1-1 0,-1 2 0,2-3 0,-3 3 0,1-3 0,-1 2 0,0 0 0,0 0 0,1 0 0,0-1 0,0 1 0,-1 0 0,1 1 0,0-2 0,0 2 0,0-2 0,0 1 0,0 0 0,0 0 0,-1 0 0,3-1 0,0 0 0,1 0 0,0 0 0,0 0 0,2 0 0,-1 0 0,2-1 0,-2 0 0,3 2 0,-4-2 0,2 1 0,-1-1 0,-1 0 0,0 0 0,0 0 0,0 0 0,-1 0 0,-1 0 0,-1 0 0,0 0 0,0 2 0,0-1 0,-1 2 0,3 0 0,0 2 0,-1-1 0,2 3 0,-1 1 0,2 0 0,0 4 0,1 3 0,-1-2 0,0 4 0,-2-6 0,-1 3 0,-1-4 0,1 2 0,-1-2 0,-1 0 0,-1-1 0,-1-1 0,0-2 0,0 0 0,0-1 0,0 1 0,0-3 0,-2 3 0,-2-4 0,-2 0 0,0-2 0,-2 0 0,1-3 0,-1 0 0,0-5 0,1-1 0,-3-1 0,1 1 0,0-1 0,-1 4 0,3-1 0,-2 1 0,2 2 0,-2-1 0,2 2 0,-6-2 0,6 0 0,-2-1 0,3-1 0,1 1 0,-1-2 0,-1 2 0,1-4 0,1 2 0,-2-2 0,4-1 0,-2 1 0,2 2 0,-1 0 0,3 2 0,-1 0 0,2-3 0,0 3 0,0-2 0,0 4 0,5 1 0,4 0 0,2 3 0,5-2 0,-1 2 0,0 0 0,2 0 0,-5 3 0,0 1 0,-1 4 0,-3 1 0,1 1 0,-3 1 0,0 1 0,-1-2 0,0 4 0,-1-3 0,1 3 0,-2-2 0,-1 2 0,0-1 0,-2-1 0,0-2 0,0 0 0,0-2 0,-1 0 0,-3-1 0,0-3 0,-1 1 0,-1-2 0,1 0 0,-1-1 0,0-1 0,0-1 0,-1 0 0,1 0 0,1 0 0,-1 0 0,2 0 0,-1 0 0,-1-1 0,3-2 0,-2-4 0,2-3 0,-1-3 0,1-1 0,-1-1 0,1 1 0,1-7 0,0 9 0,2-5 0,0 13 0,0-1 0,1 4 0,2 0 0,4 1 0,-1 0 0,4 1 0,-3 1 0,2 1 0,-2 0 0,1 0 0,-3 0 0,1 1 0,-3-2 0,1 1 0,-1 0 0,0 0 0,-2 0 0,2 0 0,-3 0 0,2 1 0,-2-1 0,0 2 0,0-2 0,-2-1 0,-2 0 0,-2-1 0,-2-1 0,2 0 0,-2 0 0,2 0 0,-3-4 0,1-4 0,1-3 0,-2-1 0,2 0 0,0 1 0,0-1 0,0 2 0,1 2 0,-1 1 0,3 3 0,-2 2 0,3 1 0,-2 1 0,2 1 0,0 6 0,0 0 0,-1 7 0,1-1 0,-2 6 0,-1-6 0,1 2 0,1-7 0,0-2 0,0-1 0,1-1 0,-2-1 0,1-1 0,1-1 0,-2-1 0,2 0 0,1 0 0,-3 0 0,2 0 0,-1 0 0,1-1 0,0-1 0,1-1 0,0 1 0,1-3 0,0 0 0,0-1 0,0-2 0,-2 0 0,3-2 0,-1 1 0,1 0 0,0 0 0,-2 1 0,2 0 0,-2 2 0,2 0 0,0 1 0,0 1 0,0 1 0,-1 2 0,1-2 0,-1 1 0,-1 1 0,1-2 0,-1 2 0,0-1 0,0 0 0,-1 0 0,2-1 0,-2 0 0,1 0 0,0 1 0,-1 0 0,0 1 0,0 1 0,0 0 0,0 1 0,0 2 0,-1 0 0,0 2 0,0-2 0,3 0 0,-2-1 0,1 1 0,-1 0 0,2 0 0,-2-1 0,2 0 0,-2-1 0,0 0 0,0-1 0,0 0 0,0 1 0,1-1 0,-1 2 0,0-2 0,0 0 0,0 0 0,0 0 0,0 0 0,0 0 0,1 0 0,-1 0 0,0 0 0,0 0 0,0 0 0,2-2 0,-1 1 0,2-2 0,-1 0 0,1 0 0,-2 0 0,2-1 0,0-1 0,0 1 0,0-2 0,0 1 0,0-1 0,0 1 0,0 1 0,0 1 0,0 0 0,2 3 0,-1-1 0,2 3 0,0 0 0,-1 1 0,0-2 0,-2 2 0,3-2 0,-3 2 0,3 0 0,-2 0 0,1 0 0,1 0 0,-2 1 0,2-1 0,0 3 0,0-3 0,0 3 0,-1-3 0,2 5 0,-2-5 0,2 3 0,-1-3 0,-1 0 0,0-1 0,0 1 0,1 0 0,-2 0 0,2-1 0,-2 0 0,2 0 0,0-1 0,0 1 0,0-2 0,0 0 0,0 0 0,-1 0 0,1 1 0,0-1 0,0 2 0,0-1 0,0 0 0,0 2 0,0 0 0,-1 0 0,1 0 0,0 0 0,0 0 0,-1-1 0,0 1 0,-2 0 0,3 2 0,-1-2 0,1 3 0,0-2 0,0 3 0,0-3 0,0 2 0,0-1 0,0 0 0,0-1 0,0 0 0,1 0 0,0 2 0,1-2 0,-1 2 0,0-1 0,1-1 0,-2-1 0,1 0 0,-1 0 0,0 0 0,0-1 0,0-1 0,-1-1 0,1 0 0,0-5 0,0 2 0,1-9 0,-1 1 0,1-3 0,-2-1 0,0 1 0,-2 0 0,0 1 0,0-1 0,0 4 0,0-2 0,0 3 0,0 1 0,0 2 0,0 0 0,0 1 0,0-1 0,0 3 0,0-1 0,0 1 0,0 0 0,0 0 0,-2 0 0,1 0 0,-4 0 0,2 0 0,-3 2 0,3-2 0,-1 3 0,-1-3 0,2 3 0,-1-2 0,1 2 0,0 0 0,0 0 0,0 0 0,0 0 0,0 0 0,-1 0 0,-1 2 0,1-2 0,-2 3 0,2-1 0,0 1 0,1-1 0,0 3 0,0-1 0,2 3 0,-1-3 0,2 2 0,0-1 0,0 1 0,0 0 0,0-1 0,0 1 0,0-1 0,0 3 0,0-2 0,3 2 0,-1 0 0,4-1 0,-1 1 0,1-2 0,-1 0 0,2 4 0,-1-3 0,0 0 0,-2-2 0,-1-3 0,0 1 0,0 0 0,0 0 0,0-1 0,-2-2 0,0-3 0,-1-2 0,0-1 0,0-1 0,0 1 0,0 1 0,0 1 0,-1 1 0,0 2 0,-2-1 0,0 2 0,0 0 0,-1 0 0,0 3 0,0 1 0,1 0 0,1 2 0,1-3 0,1 3 0,0-3 0,0 2 0,0-2 0,0 0 0,0-1 0,1 1 0,1 0 0,0 0 0,1-1 0,2-1 0,-2-1 0,1 0 0,-1 0 0,0 0 0,0 0 0,0-3 0,-1 0 0,-1-4 0,-1 0 0,0 0 0,0-1 0,0 2 0,-1-1 0,-4 3 0,-1-2 0,-1 2 0,0 1 0,-1 0 0,2 3 0,-2-2 0,2 2 0,0 0 0,1 0 0,1 1 0,2 3 0,1-1 0,1 3 0,0-3 0,0 3 0,0-3 0,0 1 0,0-1 0,0 0 0,0 0 0,0 0 0,0 0 0,1-2 0,2 1 0,2-2 0,-1 0 0,1 0 0,-1 0 0,-1 0 0,2-3 0,-2-2 0,0-4 0,0-1 0,-1 0 0,0-2 0,-2 3 0,0-2 0,0 4 0,0 1 0,-3 1 0,-1 4 0,-6-1 0,2 2 0,-1 0 0,5 1 0,-1 4 0,2 2 0,-1 1 0,3 2 0,-1-3 0,2 1 0,-1-2 0,1 0 0,0-1 0,0 1 0,0-3 0,0 1 0,0 0 0,0 0 0,0 0 0,0-1 0,1-2 0,1 1 0,1-2 0,-1 0 0,1 0 0,0 0 0,0 0 0,0 0 0,0 0 0,0 0 0,-3 0 0,-5 0 0,-2 0 0,-2 0 0,1 0 0,2 0 0,1 0 0,1 0 0,1 0 0,0 0 0,1-3 0,0 2 0,1-3 0,0 2 0,1 0 0,0-1 0,0 0 0,0 0 0,0 0 0,0 0 0,0 0 0,-1 0 0,0 1 0,-1-1 0,0 0 0,1 0 0,-2 0 0,3 0 0,-1 0 0,1 1 0,0-1 0,0 0 0,0 0 0,0 0 0,0 0 0,0 0 0,0 3 0,0 5 0,1 0 0,1 4 0,2-1 0,0 1 0,2-1 0,-1 0 0,1-2 0,1 1 0,-3-1 0,2-1 0,-1-1 0,1 1 0,1-2 0,-1 3 0,0-3 0,-1 3 0,1-1 0,-3 1 0,2-1 0,-1 1 0,-1-1 0,2-1 0,-2 2 0,0-2 0,0 1 0,0-1 0,0 1 0,0-1 0,0 2 0,0-3 0,0 3 0,0-3 0,0 1 0,0-1 0,-2 0 0,2 0 0,-2 0 0,1 0 0,0-1 0,-1 1 0,1 0 0,0 0 0,-1 0 0,2 0 0,-3 0 0,3-2 0,-3 2 0,3-3 0,-2 1 0,1 1 0,1-1 0,-2 1 0,1 0 0,0 0 0,0 1 0,-1 0 0,2 0 0,-3 0 0,3-2 0,-3 2 0,3-2 0,-3 2 0,1 0 0,1 0 0,-1 0 0,1 0 0,0-1 0,0 1 0,0 0 0,0 0 0,0 0 0,-1 0 0,2 0 0,-3 0 0,3 1 0,-3-1 0,2 2 0,-2-3 0,1 1 0,-1 0 0,1 0 0,-1 1 0,0 0 0,0 0 0,2-1 0,-2 0 0,1 0 0,-1-1 0,2 1 0,-2 0 0,2 0 0,-1 0 0,1 0 0,-1 1 0,1-1 0,0 3 0,-1-3 0,2 2 0,-1-2 0,1 0 0,-2-1 0,2 1 0,-3 0 0,3 0 0,-3 0 0,1 0 0,0-2 0,1 1 0,1-2 0,0 0 0,0 0 0,0 0 0,-1 0 0,1 0 0,0 0 0,0 0 0,0 0 0,0 0 0,0 0 0,-1 0 0,1-2 0,0 1 0,0-2 0,0-1 0,0-1 0,0-1 0,0-1 0,1-1 0,-1 2 0,0-4 0,0 2 0,1-2 0,-1 0 0,0 1 0,0 1 0,1 2 0,-1 0 0,0 1 0,-2 1 0,2 1 0,-1 1 0,0 0 0,1 0 0,0 1 0,0-2 0,0 1 0,0 1 0,0-2 0,-1 3 0,3-3 0,-2 3 0,1-1 0,-2 0 0,0 0 0,0 0 0,1 1 0,-1 0 0,1-1 0,0 0 0,0-1 0,0 1 0,0 0 0,0 1 0,1 0 0,-1 0 0,4-1 0,-2 0 0,3 0 0,-2 1 0,0 0 0,2 0 0,-1 0 0,1 0 0,-2 0 0,0 0 0,2 0 0,-1 0 0,1 0 0,-2 0 0,0 0 0,1 0 0,-1 0 0,-1 0 0,2 0 0,-2 0 0,1 0 0,-2-1 0,-1 0 0,0 0 0,0 0 0,0 1 0,-1-2 0,0 1 0,1 1 0,-2-2 0,1 1 0,-1 0 0,-1-2 0,0 0 0,0 0 0,0 0 0,0 0 0,0 0 0,0-1 0,0 1 0,0-2 0,0 3 0,0-1 0,0 0 0,0 0 0,0 0 0,0 3 0,0 4 0,0 3 0,0 3 0,0 0 0,0-4 0,0 4 0,0-3 0,0 0 0,0 0 0,0-3 0,0 2 0,0-2 0,0 0 0,0 0 0,0-1 0,-1 2 0,-1-2 0,1 0 0,-2-1 0,1 1 0,0 0 0,-1 0 0,1 0 0,0-1 0,1 0 0,-1-2 0,0 3 0,-1-3 0,0 2 0,0-2 0,1 0 0,-1 0 0,0 0 0,0 0 0,0 0 0,0 0 0,0 0 0,1 0 0,-1 0 0,0 0 0,0 0 0,0 0 0,0 0 0,0 0 0,0-2 0,1 2 0,0-3 0,-1 3 0,2-1 0,-2 1 0,0 0 0,2-1 0,-2 0 0,3-1 0,-3 1 0,3-1 0,-2 0 0,2-2 0,0 1 0,0-3 0,0-1 0,0-1 0,0-2 0,0 0 0,0 0 0,0 0 0,0-2 0,0 1 0,0-1 0,0 2 0,0 2 0,0 0 0,2-2 0,0 3 0,0 0 0,0 2 0,0 1 0,1 1 0,-1-2 0,0 4 0,-2-2 0,3 2 0,-3-2 0,0 1 0,-1 1 0,-2 1 0,-2 0 0,1 0 0,-1 0 0,-1 0 0,3 0 0,-1 1 0,1 2 0,-1 4 0,3 1 0,-1 2 0,2 0 0,0 2 0,0 1 0,0-1 0,0 0 0,0-2 0,0 0 0,0 0 0,0-1 0,0-1 0,0-2 0,0-1 0,0-1 0,0-1 0,0 0 0,1 1 0,1-2 0,1 0 0,0-2 0,0 0 0,0 0 0,-1 0 0,1-2 0,2-3 0,-2-2 0,2-3 0,-1 2 0,-1-2 0,0 0 0,1 1 0,-3 0 0,1 4 0,-2-3 0,0 3 0,0 0 0,0 1 0,0 1 0,0 0 0,0 1 0,0-1 0,0 0 0,0 0 0,0 0 0,0 0 0,0 0 0,0 0 0,0 1 0,0-1 0,1 1 0,-1 0 0,2 0 0,-1 0 0,-1 0 0,3 0 0,-2 1 0,2-1 0,-1 1 0,-1-1 0,0 1 0,0-2 0,1 3 0,-1-3 0,-4 3 0,-1-1 0,-1 0 0,0 0 0,2-1 0,0 1 0,1-1 0,-1 0 0,0-1 0,0 1 0,1-1 0,0 0 0,0 0 0,-1 0 0,2 0 0,-2 0 0,2 0 0,-1 1 0,-1-1 0,2 0 0,-1 0 0,0 0 0,1 0 0,-1 0 0,0 2 0,1-2 0,-2 2 0,1-1 0,0 1 0,-1-1 0,0 2 0,0-2 0,0 1 0,0-1 0,0 0 0,1-1 0,-1 0 0,0 1 0,1-1 0,0 0 0,0 0 0,-1 0 0,0 1 0,2 0 0,-2 0 0,2-1 0,-2 1 0,1-1 0,0 0 0,1 0 0,-1 1 0,1 0 0,-1 0 0,0-1 0,-1 2 0,2-2 0,-2 2 0,3-2 0,-3 1 0,3 0 0,-3 1 0,2-1 0,-2 0 0,0-1 0,0 0 0,0 1 0,1-1 0,0 0 0,-1 0 0,2 0 0,-2 0 0,0 0 0,0 0 0,2 1 0,-2-1 0,1 0 0,1 0 0,-2 0 0,3 0 0,-1 0 0,1 1 0,0-1 0,0 0 0,1 1 0,1 1 0,0 1 0,1 0 0,0 0 0,0 0 0,0 0 0,0 0 0,0 0 0,0 0 0,-1 0 0,1 0 0,0 0 0,0 0 0,0 0 0,0 0 0,0 0 0,-2 1 0,1 1 0,-2 1 0,0 0 0,1-1 0,-1 1 0,1 0 0,1 0 0,-2 0 0,3 0 0,-3 0 0,2-1 0,0 1 0,0 0 0,0 0 0,0 0 0,1 1 0,0 0 0,0 0 0,0 0 0,-1 0 0,2 1 0,-3-1 0,2 1 0,-1-1 0,-1 0 0,2-1 0,-2 0 0,1 0 0,-1 1 0,1-1 0,-1 3 0,1-1 0,-1-1 0,0 0 0,0-1 0,0 0 0,-1 0 0,0 0 0,0 0 0,-1-2 0,-1 1 0,-1-2 0,-1 0 0,-1-3 0,-1-2 0,-3-4 0,0-3 0,-2-2 0,1 1 0,-1-2 0,2 2 0,-2 0 0,1 0 0,2 5 0,2 1 0,1 3 0,-1 1 0,3 0 0,-2 1 0,3 0 0,-1 1 0,0 0 0,0 0 0,0 0 0,0-1 0,0 2 0,-1-3 0,2 1 0,-4-1 0,6 0 0,-4 2 0,2-2 0,-1 3 0,2 0 0,-1 3 0,2 0 0,0 3 0,0-1 0,0-1 0,0 2 0,0-3 0,0 2 0,0-2 0,0 1 0,0-1 0,0 3 0,0-3 0,0 3 0,0-1 0,0 1 0,0 0 0,2 1 0,0-1 0,1 0 0,0 0 0,0 1 0,0-3 0,0 1 0,0-2 0,0-1 0,-1 1 0,3 0 0,-2-1 0,1-1 0,1-1 0,-2 0 0,3 0 0,-3 0 0,6 0 0,-5 2 0,3-2 0,-4 2 0,0 0 0,-1 0 0,1 0 0,0 0 0,0 1 0,0-1 0,0 0 0,-2 1 0,2-2 0,-3 2 0,4 1 0,-3-1 0,3 2 0,-4-3 0,2 1 0,-1 0 0,0 0 0,0 0 0,0 0 0,0 0 0,-1-1 0,0 1 0,0 0 0,0 0 0,0 0 0,0 0 0,1 0 0,-1 0 0,3-1 0,-3 1 0,3 0 0,-3 0 0,3 0 0,-3 0 0,3 0 0,-3 0 0,2-1 0,-1 1 0,0 0 0,-1 0 0,0 0 0,0 0 0,0 0 0,-1-2 0,-1 0 0,-2 1 0,1-2 0,-3 2 0,1-1 0,0-1 0,-1 2 0,2-1 0,-3-1 0,1 2 0,1-1 0,0-1 0,1 2 0,0-2 0,1 0 0,0 0 0,0 0 0,1 0 0,-1 0 0,0 0 0,0 0 0,-1 0 0,0 0 0,-2 0 0,3 0 0,-3 0 0,2 0 0,-1 0 0,-1 0 0,1 1 0,1 1 0,-2-1 0,3 2 0,-3-3 0,2 3 0,0-3 0,0 3 0,0-2 0,0 1 0,0-1 0,0-1 0,0 0 0,1 0 0,0 0 0,1 0 0,1 0 0,4 3 0,1-2 0,1 2 0,-3-1 0,0 0 0,-2 0 0,3-2 0,-3 3 0,2-1 0,-2 0 0,0 1 0,1-1 0,-1 0 0,1 0 0,-1 1 0,2 0 0,-2 0 0,1 0 0,1-1 0,-2 1 0,2-1 0,-1 0 0,1 0 0,0 1 0,1 0 0,0 0 0,-2 0 0,2-2 0,-3 2 0,3-2 0,-3 2 0,3 0 0,-3 0 0,1 0 0,-1 0 0,1-1 0,0 1 0,1 0 0,-1 0 0,1 0 0,-2 0 0,3 0 0,-3 0 0,3-2 0,-3 2 0,2-2 0,-1 2 0,-1 0 0,3 0 0,-2 0 0,2-2 0,0 1 0,0-2 0,0 1 0,0-1 0,-1 1 0,1-1 0,0 0 0,0 0 0,0 0 0,0 0 0,0 0 0,0 0 0,-1 0 0,1 0 0,0 0 0,0 0 0,0 0 0,0 0 0,0 0 0,-1 0 0,1 0 0,0 0 0,0 0 0,0 0 0,0 0 0,0 0 0,0 0 0,-1-1 0,1-2 0,0 0 0,0-1 0,-1-1 0,0 2 0,0-1 0,1 1 0,-2 0 0,2 0 0,-1 0 0,1 0 0,-2 0 0,0 0 0,-1 1 0,2-1 0,-2 0 0,1 0 0,-1-1 0,0 0 0,0-1 0,0 0 0,0-1 0,0 1 0,0-1 0,0 3 0,0-3 0,0 3 0,0-2 0,0 2 0,0 1 0,0-1 0,0 0 0,0 0 0,-1 0 0,-1 1 0,0 0 0,-1 2 0,0-2 0,0 2 0,-1 0 0,0 0 0,0 0 0,1 0 0,0 0 0,0 0 0,-1 0 0,1 0 0,-3 0 0,1 0 0,0 0 0,0 0 0,0 0 0,-1 0 0,1 0 0,-1 0 0,3 0 0,-2 2 0,3-2 0,-1 2 0,1 0 0,1 1 0,0 0 0,-1 0 0,-1 0 0,0-2 0,0 0 0,0-1 0,2-1 0,-2 0 0,3-2 0,-1 0 0,1 0 0,-2 1 0,1 1 0,-2 1 0,0 0 0,0 0 0,0 0 0,0 0 0,1 0 0,-3-1 0,2 0 0,-1 0 0,-1 1 0,2 0 0,-1 0 0,1-1 0,0 0 0,-1-1 0,0 1 0,0-1 0,1 1 0,-1 0 0,1 1 0,-3-1 0,2 0 0,0 0 0,0 1 0,0 0 0,0-1 0,1 0 0,0 0 0,0 1 0,1 0 0,-1 0 0,0-1 0,0 1 0,0-2 0,0 2 0,0 0 0,1 0 0,0-1 0,-1 1 0,2-2 0,-2 1 0,0 1 0,1-3 0,0 3 0,0-3 0,-1 3 0,1-1 0,-1 0 0,0 0 0,0 0 0,0 0 0,0 0 0,0 0 0,0 1 0,-1 0 0,1-1 0,-1 0 0,1 0 0,0 1 0,0 0 0,1-1 0,-1 1 0,0-3 0,0 1 0,0 1 0,1-2 0,0 3 0,0-3 0,-1 3 0,1-2 0,-1 1 0,0 0 0,0 1 0,1-1 0,0 0 0,0-1 0,-1 2 0,1-3 0,0 1 0,-1 1 0,3-2 0,-3 3 0,4 3 0,0 0 0,2 7 0,0-4 0,2 1 0,-2-1 0,2-1 0,-1 1 0,0-1 0,1 0 0,-1-1 0,1 0 0,-1-1 0,2 0 0,-3 0 0,3 0 0,-3 0 0,1 0 0,-1 0 0,0 0 0,0 0 0,0-1 0,0 1 0,0 0 0,-1 0 0,1 0 0,-1 0 0,0 0 0,0 0 0,0 1 0,0-1 0,-2 1 0,3-1 0,-3 0 0,3 1 0,-2 0 0,1 0 0,1-3 0,-3 2 0,2-2 0,-1 2 0,1 0 0,-1 0 0,1 0 0,-1 0 0,1 0 0,-2 0 0,3-1 0,-3 1 0,2 0 0,-2 0 0,1 0 0,-1 0 0,1 0 0,-1 1 0,0-1 0,2 1 0,-2-1 0,1 0 0,1-2 0,-2 2 0,1-1 0,0 0 0,1 1 0,0 0 0,0 0 0,-2 0 0,3 0 0,-3 0 0,3-2 0,-3 2 0,3-2 0,-2 2 0,1 0 0,1-1 0,-3 0 0,2-1 0,-1 1 0,1-2 0,-1 3 0,0-1 0,0-1 0,-1 2 0,2-2 0,-1 1 0,-1 0 0,2 0 0,-1 0 0,-1 0 0,1 0 0,-1 1 0,0 0 0,0-1 0,0 1 0,0 0 0,0 0 0,0 0 0,0 0 0,0 0 0,0-1 0,0-1 0,0-5 0,0-3 0,-1-12 0,0 3 0,-1 0 0,2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28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24575,'-12'36'0,"3"-7"0,9-8 0,0-11 0,0-5 0,0-2 0,0 0 0,0 1 0,-2 0 0,2 1 0,-2-2 0,0 1 0,-1-2 0,0-1 0,2 1 0,-1-1 0,2 1 0,0 0 0,0 0 0,0 1 0,0 0 0,0 0 0,0-1 0,0 1 0,0 0 0,0 0 0,0 0 0,0 0 0,0 0 0,0 0 0,0-1 0,0-1 0,0-5 0,0-1 0,2-1 0,-2 2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0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24575,'5'0'0,"-1"0"0,-1 0 0,0 0 0,0 0 0,0 0 0,-1 0 0,1 0 0,0 0 0,0 0 0,0 0 0,0 0 0,0 0 0,-1 0 0,1 0 0,0 0 0,0 0 0,0 0 0,0 0 0,-2 1 0,2 0 0,-3 1 0,2 0 0,-2 1 0,0-1 0,0 1 0,0 0 0,0 0 0,0 0 0,0 0 0,0 3 0,0-4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2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24575,'0'5'0,"0"0"0,0-1 0,0 1 0,0-1 0,0 2 0,0-3 0,0 3 0,0 1 0,0-2 0,0 2 0,0-3 0,0 0 0,0 0 0,0 0 0,0 2 0,0-3 0,0 3 0,0-3 0,0 1 0,0-1 0,0 0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3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24575,'0'6'0,"0"6"0,0 0 0,0 6 0,0 9 0,0-6 0,0 8 0,0-12 0,0 0 0,0-9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4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24575,'0'5'0,"0"-1"0,0 0 0,0 0 0,0 2 0,0-3 0,0 3 0,0-2 0,0 1 0,0-1 0,0-1 0,0 0 0,0 0 0,0 0 0,0 0 0,0 0 0,0 0 0,0 1 0,0-1 0,0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2E66F-5F57-F44B-BA61-32227D1D992C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68A3F-5DBE-8149-BF46-E8417F21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68A3F-5DBE-8149-BF46-E8417F21B7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B16D-A718-DD47-A1B6-F46F7C18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BDEA-2556-6F47-82D9-7C44833FF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50AE-A69A-4F43-91BE-CBB9808F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B832-0DE9-D74C-8811-92D679BD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DDB2-970B-A64C-A670-7DF9E6AB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31F9-49EE-664D-8377-AE7EAF4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2CC-3AF4-8540-AC01-94C86B22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9AE3-CB3D-5544-A2A8-CF90111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095-C6AA-4745-BC67-F0C790AA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E86-235F-8745-9F82-7673644C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123E4-7D23-7944-84E0-C01B5412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2F14C-EDC2-8D44-963B-B49B95AA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CBD9-4203-E84B-8E69-B03A1D81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E27C-F1AE-B847-85D0-B78A1454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EEC2-0F0A-F246-99E6-2118C7E5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1F51-9C4A-9843-97B1-D97D0F1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8C15-4B64-8443-B0E9-5CAF745B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DAC3-3D18-2F46-BBB8-7B8DC868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7D76-536D-824E-A4AC-2BE640E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6FEF-C973-2E4C-B57A-F3934F0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EF23-9D38-8143-A9C4-7C6127D3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E750F-DC6A-7441-8657-A96736F5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BD92-602A-414E-968C-42F0AB26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A3F6-09A0-434E-B7FD-E775AF49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17B7-E1D2-E041-ADAF-BB5FCEDE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3DD2-D0B2-A74A-ACA6-3DA0589C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66D7-08AB-F54F-9C86-01EE76A61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51C0-978D-EE4F-9DDD-F321139A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EB407-D7F8-9742-AAD3-93466457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D6C6-ACFD-9040-A072-B780E7DA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E50AF-6852-0F46-AD66-A05194F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F31-11BF-8E49-BC45-6C88FB82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32E7D-409B-D844-9456-1BD3D655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11663-936E-4440-A514-2A646F6C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BA11E-177B-0B44-8314-065F92C6A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CF628-7812-E94B-92B8-82E9EA30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B4D68-AAF8-CB4E-8DD7-EE11B5B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B5EA4-2648-4F42-B18F-70F37F6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57FBD-7DC0-154D-BB0D-B4E658F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18AA-9FB4-614F-9E3B-0092FF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8643B-CE8C-1B48-810E-3A75EFAE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F80B0-CA7C-DC4B-9C3B-286BFE9C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EFDA5-9D15-0F47-8DC1-662639B6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C9C1D-3AA8-614F-8687-5ABED38D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7419B-2829-864B-83F1-F46EA1A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5B4C-4BBD-EF49-A9B6-F1415193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452-2816-664A-BD5D-C0ECA47E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0EA5-4763-C149-9BAA-2034C205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BBD-D90B-BA4B-8048-F3706435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2920-FE2C-0B41-BB95-8B82FE9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B422-53E4-B748-B2A8-8BDE4F0C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EA40-8592-F747-B508-6921A87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A0B9-CD4D-BB40-A1A1-C330007D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CF8E8-D352-DC47-8D7E-05CCA64EC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8E4A-7FBE-9149-AB70-EA62A0316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8984C-6598-254D-B152-B787B1F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B144-8FE6-FF47-8F71-5A6EB7C8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5D67-C833-AC4F-991B-B50C5A83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FBC71-DF9E-5A4C-AA8B-66F355D8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CDF6-D3F5-FD4E-BFA7-59BAC3D5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1D7E-8C2C-C444-A0B7-F786BC80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9F83-4504-064B-A90D-D35FBBA2BC54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3467-4EE5-E640-966D-327DB007A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DC44-F50E-7642-968F-FD4F62E4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12.png"/><Relationship Id="rId26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customXml" Target="../ink/ink6.xml"/><Relationship Id="rId34" Type="http://schemas.openxmlformats.org/officeDocument/2006/relationships/image" Target="../media/image25.sv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customXml" Target="../ink/ink4.xml"/><Relationship Id="rId25" Type="http://schemas.openxmlformats.org/officeDocument/2006/relationships/image" Target="../media/image16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customXml" Target="../ink/ink1.xml"/><Relationship Id="rId24" Type="http://schemas.openxmlformats.org/officeDocument/2006/relationships/image" Target="../media/image15.png"/><Relationship Id="rId32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9.svg"/><Relationship Id="rId10" Type="http://schemas.openxmlformats.org/officeDocument/2006/relationships/image" Target="../media/image8.svg"/><Relationship Id="rId19" Type="http://schemas.openxmlformats.org/officeDocument/2006/relationships/customXml" Target="../ink/ink5.xml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1.svg"/><Relationship Id="rId35" Type="http://schemas.openxmlformats.org/officeDocument/2006/relationships/image" Target="../media/image26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E4D2E-6723-4248-8680-315ACD59D447}"/>
              </a:ext>
            </a:extLst>
          </p:cNvPr>
          <p:cNvSpPr txBox="1"/>
          <p:nvPr/>
        </p:nvSpPr>
        <p:spPr>
          <a:xfrm>
            <a:off x="2845413" y="1262890"/>
            <a:ext cx="11432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§25 forests</a:t>
            </a:r>
          </a:p>
          <a:p>
            <a:r>
              <a:rPr lang="en-US" sz="1400" dirty="0">
                <a:latin typeface="Helvetica" pitchFamily="2" charset="0"/>
              </a:rPr>
              <a:t>§15 forests</a:t>
            </a:r>
          </a:p>
          <a:p>
            <a:r>
              <a:rPr lang="en-US" sz="1400" dirty="0">
                <a:latin typeface="Helvetica" pitchFamily="2" charset="0"/>
              </a:rPr>
              <a:t>“untouched”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621FE-F6B9-2149-A8A1-CF204FB783D7}"/>
              </a:ext>
            </a:extLst>
          </p:cNvPr>
          <p:cNvSpPr txBox="1"/>
          <p:nvPr/>
        </p:nvSpPr>
        <p:spPr>
          <a:xfrm>
            <a:off x="2850954" y="2179938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NST plantations</a:t>
            </a:r>
          </a:p>
          <a:p>
            <a:r>
              <a:rPr lang="en-US" sz="1400" dirty="0">
                <a:latin typeface="Helvetica" pitchFamily="2" charset="0"/>
              </a:rPr>
              <a:t>“not §25” forests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2CF5-4C3D-5E4D-89D5-94AA6595DB96}"/>
              </a:ext>
            </a:extLst>
          </p:cNvPr>
          <p:cNvSpPr txBox="1"/>
          <p:nvPr/>
        </p:nvSpPr>
        <p:spPr>
          <a:xfrm>
            <a:off x="498649" y="3764211"/>
            <a:ext cx="148309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EcoDes-DK15</a:t>
            </a:r>
          </a:p>
          <a:p>
            <a:r>
              <a:rPr lang="en-US" sz="1400" dirty="0">
                <a:latin typeface="Helvetica" pitchFamily="2" charset="0"/>
              </a:rPr>
              <a:t>Airborne Lidar</a:t>
            </a:r>
            <a:endParaRPr lang="en-US" sz="1100" dirty="0">
              <a:latin typeface="Helvetica" pitchFamily="2" charset="0"/>
            </a:endParaRPr>
          </a:p>
          <a:p>
            <a:r>
              <a:rPr lang="en-US" sz="1100" dirty="0">
                <a:latin typeface="Helvetica" pitchFamily="2" charset="0"/>
              </a:rPr>
              <a:t>(</a:t>
            </a:r>
            <a:r>
              <a:rPr lang="en-US" sz="1100" dirty="0" err="1">
                <a:latin typeface="Helvetica" pitchFamily="2" charset="0"/>
              </a:rPr>
              <a:t>Assman</a:t>
            </a:r>
            <a:r>
              <a:rPr lang="en-US" sz="1100" dirty="0">
                <a:latin typeface="Helvetica" pitchFamily="2" charset="0"/>
              </a:rPr>
              <a:t> et al. 2022)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2B82B-FAC2-0C46-B408-FA4DC68DFEBD}"/>
              </a:ext>
            </a:extLst>
          </p:cNvPr>
          <p:cNvSpPr txBox="1"/>
          <p:nvPr/>
        </p:nvSpPr>
        <p:spPr>
          <a:xfrm>
            <a:off x="4696795" y="3817354"/>
            <a:ext cx="15472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Tree Type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 err="1">
                <a:latin typeface="Helvetica" pitchFamily="2" charset="0"/>
              </a:rPr>
              <a:t>Bjerreskov</a:t>
            </a:r>
            <a:r>
              <a:rPr lang="en-US" sz="1100" dirty="0">
                <a:latin typeface="Helvetica" pitchFamily="2" charset="0"/>
              </a:rPr>
              <a:t> et al.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5057E-7B8A-B846-AFD2-8A87CEF703E4}"/>
              </a:ext>
            </a:extLst>
          </p:cNvPr>
          <p:cNvSpPr txBox="1"/>
          <p:nvPr/>
        </p:nvSpPr>
        <p:spPr>
          <a:xfrm>
            <a:off x="3938225" y="5693761"/>
            <a:ext cx="23519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Near-surface Groundwater 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>
                <a:latin typeface="Helvetica" pitchFamily="2" charset="0"/>
              </a:rPr>
              <a:t>Koch et al. 2021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7AF00-7C13-B849-BF32-886BD53144C0}"/>
              </a:ext>
            </a:extLst>
          </p:cNvPr>
          <p:cNvSpPr txBox="1"/>
          <p:nvPr/>
        </p:nvSpPr>
        <p:spPr>
          <a:xfrm>
            <a:off x="373526" y="3359284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Raster Predictors [10 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91D12-16DA-0B4D-B560-C8CF7B28AF7F}"/>
              </a:ext>
            </a:extLst>
          </p:cNvPr>
          <p:cNvSpPr txBox="1"/>
          <p:nvPr/>
        </p:nvSpPr>
        <p:spPr>
          <a:xfrm>
            <a:off x="452867" y="866101"/>
            <a:ext cx="336867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Training Polygons (forest annotations)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9DB00-4E4B-2141-919A-D132D29C74F6}"/>
              </a:ext>
            </a:extLst>
          </p:cNvPr>
          <p:cNvSpPr txBox="1"/>
          <p:nvPr/>
        </p:nvSpPr>
        <p:spPr>
          <a:xfrm>
            <a:off x="8661259" y="659685"/>
            <a:ext cx="1357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Model Training</a:t>
            </a:r>
          </a:p>
          <a:p>
            <a:r>
              <a:rPr lang="en-US" sz="1000" dirty="0">
                <a:latin typeface="Helvetica" pitchFamily="2" charset="0"/>
              </a:rPr>
              <a:t>- Gradient Boosting</a:t>
            </a:r>
          </a:p>
          <a:p>
            <a:r>
              <a:rPr lang="en-US" sz="1000" dirty="0">
                <a:latin typeface="Helvetica" pitchFamily="2" charset="0"/>
              </a:rPr>
              <a:t>- Random Forests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8B985-ABF1-D94E-8D62-C4CF46BB60A3}"/>
              </a:ext>
            </a:extLst>
          </p:cNvPr>
          <p:cNvSpPr txBox="1"/>
          <p:nvPr/>
        </p:nvSpPr>
        <p:spPr>
          <a:xfrm>
            <a:off x="4452942" y="1411203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(30k pixels)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000A5-4E8D-1749-A41D-D092A4C8ED1A}"/>
              </a:ext>
            </a:extLst>
          </p:cNvPr>
          <p:cNvCxnSpPr>
            <a:cxnSpLocks/>
          </p:cNvCxnSpPr>
          <p:nvPr/>
        </p:nvCxnSpPr>
        <p:spPr>
          <a:xfrm flipV="1">
            <a:off x="4997674" y="2049779"/>
            <a:ext cx="0" cy="1500715"/>
          </a:xfrm>
          <a:prstGeom prst="line">
            <a:avLst/>
          </a:prstGeom>
          <a:ln w="38100">
            <a:solidFill>
              <a:srgbClr val="3CB0A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7FCB1-E717-264A-8DA4-07F2D86C2154}"/>
              </a:ext>
            </a:extLst>
          </p:cNvPr>
          <p:cNvSpPr txBox="1"/>
          <p:nvPr/>
        </p:nvSpPr>
        <p:spPr>
          <a:xfrm>
            <a:off x="10513471" y="626514"/>
            <a:ext cx="19771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Hyperparameter Tuning </a:t>
            </a:r>
          </a:p>
          <a:p>
            <a:r>
              <a:rPr lang="en-US" sz="1000">
                <a:latin typeface="Helvetica" pitchFamily="2" charset="0"/>
              </a:rPr>
              <a:t>- 5-10-fold </a:t>
            </a:r>
            <a:r>
              <a:rPr lang="en-US" sz="1000" dirty="0">
                <a:latin typeface="Helvetica" pitchFamily="2" charset="0"/>
              </a:rPr>
              <a:t>CV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E6044-0EB0-0B41-9A07-9DEAF5FEE322}"/>
              </a:ext>
            </a:extLst>
          </p:cNvPr>
          <p:cNvSpPr txBox="1"/>
          <p:nvPr/>
        </p:nvSpPr>
        <p:spPr>
          <a:xfrm>
            <a:off x="8860961" y="2334269"/>
            <a:ext cx="9585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Validation</a:t>
            </a:r>
          </a:p>
          <a:p>
            <a:r>
              <a:rPr lang="en-US" sz="1000" dirty="0">
                <a:latin typeface="Helvetica" pitchFamily="2" charset="0"/>
              </a:rPr>
              <a:t>- nationwide</a:t>
            </a:r>
          </a:p>
          <a:p>
            <a:r>
              <a:rPr lang="en-US" sz="1000" dirty="0">
                <a:latin typeface="Helvetica" pitchFamily="2" charset="0"/>
              </a:rPr>
              <a:t>- by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03790-88E5-A64E-A502-4C63902A82D1}"/>
              </a:ext>
            </a:extLst>
          </p:cNvPr>
          <p:cNvSpPr txBox="1"/>
          <p:nvPr/>
        </p:nvSpPr>
        <p:spPr>
          <a:xfrm>
            <a:off x="7355697" y="3518265"/>
            <a:ext cx="335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" pitchFamily="2" charset="0"/>
              </a:rPr>
              <a:t>Nationwide</a:t>
            </a:r>
          </a:p>
          <a:p>
            <a:pPr algn="ctr"/>
            <a:r>
              <a:rPr lang="en-US" sz="1400" b="1" dirty="0">
                <a:latin typeface="Helvetica" pitchFamily="2" charset="0"/>
              </a:rPr>
              <a:t>Conservation Value Projections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321EAC-EFD3-8343-AA4C-DBA9F6432700}"/>
              </a:ext>
            </a:extLst>
          </p:cNvPr>
          <p:cNvGrpSpPr/>
          <p:nvPr/>
        </p:nvGrpSpPr>
        <p:grpSpPr>
          <a:xfrm>
            <a:off x="1939517" y="4153367"/>
            <a:ext cx="1171047" cy="958855"/>
            <a:chOff x="16951969" y="14843696"/>
            <a:chExt cx="2558982" cy="2095298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7FC8511-9A9F-E445-A258-36B932F2F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6951969" y="14843696"/>
              <a:ext cx="2558982" cy="127749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C3E763-777D-9248-B895-780523CCD845}"/>
                </a:ext>
              </a:extLst>
            </p:cNvPr>
            <p:cNvCxnSpPr>
              <a:cxnSpLocks/>
            </p:cNvCxnSpPr>
            <p:nvPr/>
          </p:nvCxnSpPr>
          <p:spPr>
            <a:xfrm>
              <a:off x="18490255" y="15882978"/>
              <a:ext cx="576761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A47B2C-FA10-3C4C-B683-B2B2DCF4056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9415" y="15882978"/>
              <a:ext cx="253109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7EDC10-25DB-3D4D-90E4-1B353CBDE0A6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576" y="15882979"/>
              <a:ext cx="10839" cy="1056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D1AF04-9221-E144-928C-04450FD41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4487" y="15882978"/>
              <a:ext cx="253108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D608C8-9797-CF4E-8C8D-8ABB16859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05688" y="15882978"/>
              <a:ext cx="541907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ECCA78C8-686A-B647-A534-A8830875C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4742" y="4514457"/>
            <a:ext cx="552932" cy="59776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8E0EFF0-A72D-9945-817D-EBE6326BF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7628" y="3967387"/>
            <a:ext cx="360431" cy="62009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262892-DF1A-F246-9B6F-EDED99E57563}"/>
              </a:ext>
            </a:extLst>
          </p:cNvPr>
          <p:cNvCxnSpPr>
            <a:cxnSpLocks/>
          </p:cNvCxnSpPr>
          <p:nvPr/>
        </p:nvCxnSpPr>
        <p:spPr>
          <a:xfrm flipV="1">
            <a:off x="4193552" y="4096746"/>
            <a:ext cx="337681" cy="7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A12793-4DAE-7949-AEA4-E9FB54D1C4F6}"/>
              </a:ext>
            </a:extLst>
          </p:cNvPr>
          <p:cNvGrpSpPr/>
          <p:nvPr/>
        </p:nvGrpSpPr>
        <p:grpSpPr>
          <a:xfrm>
            <a:off x="2866517" y="5038518"/>
            <a:ext cx="1052295" cy="851243"/>
            <a:chOff x="2656146" y="4852509"/>
            <a:chExt cx="1052295" cy="851243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3349D16-0FF7-124D-A2F2-2A77D345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56146" y="5217964"/>
              <a:ext cx="937872" cy="48578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C78A81-A238-7E4C-ACBC-50976B78E9F8}"/>
                </a:ext>
              </a:extLst>
            </p:cNvPr>
            <p:cNvSpPr/>
            <p:nvPr/>
          </p:nvSpPr>
          <p:spPr>
            <a:xfrm rot="19453066">
              <a:off x="3464342" y="4854194"/>
              <a:ext cx="198633" cy="299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611663-6A80-DE4A-B7CB-6140472B79BA}"/>
                </a:ext>
              </a:extLst>
            </p:cNvPr>
            <p:cNvSpPr/>
            <p:nvPr/>
          </p:nvSpPr>
          <p:spPr>
            <a:xfrm rot="19443942">
              <a:off x="3644360" y="4852509"/>
              <a:ext cx="45719" cy="916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14:cNvPr>
                <p14:cNvContentPartPr/>
                <p14:nvPr/>
              </p14:nvContentPartPr>
              <p14:xfrm>
                <a:off x="3419001" y="4935785"/>
                <a:ext cx="194400" cy="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10361" y="4926785"/>
                  <a:ext cx="21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14:cNvPr>
                <p14:cNvContentPartPr/>
                <p14:nvPr/>
              </p14:nvContentPartPr>
              <p14:xfrm>
                <a:off x="3424401" y="4942265"/>
                <a:ext cx="284040" cy="21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15401" y="4933265"/>
                  <a:ext cx="301680" cy="233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D544CFC-3845-194A-B032-4F2F409DB814}"/>
                </a:ext>
              </a:extLst>
            </p:cNvPr>
            <p:cNvGrpSpPr/>
            <p:nvPr/>
          </p:nvGrpSpPr>
          <p:grpSpPr>
            <a:xfrm>
              <a:off x="3368798" y="4933539"/>
              <a:ext cx="38520" cy="63360"/>
              <a:chOff x="3871845" y="4972520"/>
              <a:chExt cx="38520" cy="6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14:cNvPr>
                  <p14:cNvContentPartPr/>
                  <p14:nvPr/>
                </p14:nvContentPartPr>
                <p14:xfrm>
                  <a:off x="3871845" y="4972880"/>
                  <a:ext cx="12960" cy="630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862845" y="4963880"/>
                    <a:ext cx="3060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14:cNvPr>
                  <p14:cNvContentPartPr/>
                  <p14:nvPr/>
                </p14:nvContentPartPr>
                <p14:xfrm>
                  <a:off x="3887325" y="4972520"/>
                  <a:ext cx="23040" cy="144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878325" y="4963520"/>
                    <a:ext cx="4068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14:cNvPr>
                <p14:cNvContentPartPr/>
                <p14:nvPr/>
              </p14:nvContentPartPr>
              <p14:xfrm>
                <a:off x="3366278" y="5047659"/>
                <a:ext cx="36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57278" y="5038659"/>
                  <a:ext cx="18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14:cNvPr>
                <p14:cNvContentPartPr/>
                <p14:nvPr/>
              </p14:nvContentPartPr>
              <p14:xfrm>
                <a:off x="3366278" y="5174379"/>
                <a:ext cx="360" cy="62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57638" y="5165379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14:cNvPr>
                <p14:cNvContentPartPr/>
                <p14:nvPr/>
              </p14:nvContentPartPr>
              <p14:xfrm>
                <a:off x="3371678" y="5309019"/>
                <a:ext cx="360" cy="28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62678" y="5300019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4555BB-D0E1-5944-833D-ACF40AF81849}"/>
              </a:ext>
            </a:extLst>
          </p:cNvPr>
          <p:cNvCxnSpPr>
            <a:cxnSpLocks/>
          </p:cNvCxnSpPr>
          <p:nvPr/>
        </p:nvCxnSpPr>
        <p:spPr>
          <a:xfrm>
            <a:off x="5652309" y="2785615"/>
            <a:ext cx="0" cy="764879"/>
          </a:xfrm>
          <a:prstGeom prst="line">
            <a:avLst/>
          </a:prstGeom>
          <a:ln w="38100">
            <a:solidFill>
              <a:srgbClr val="D67D4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EC54A2B-ADA3-EF4B-A7AE-1BF52670336E}"/>
              </a:ext>
            </a:extLst>
          </p:cNvPr>
          <p:cNvSpPr/>
          <p:nvPr/>
        </p:nvSpPr>
        <p:spPr>
          <a:xfrm>
            <a:off x="468494" y="3711261"/>
            <a:ext cx="5775519" cy="2922124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dash"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EBCB59-5FD6-B147-B326-4B7B04634DC8}"/>
              </a:ext>
            </a:extLst>
          </p:cNvPr>
          <p:cNvCxnSpPr>
            <a:cxnSpLocks/>
          </p:cNvCxnSpPr>
          <p:nvPr/>
        </p:nvCxnSpPr>
        <p:spPr>
          <a:xfrm>
            <a:off x="5605304" y="1661553"/>
            <a:ext cx="865154" cy="1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9B5F-1859-B545-AE8D-02CBD02AD26D}"/>
              </a:ext>
            </a:extLst>
          </p:cNvPr>
          <p:cNvCxnSpPr>
            <a:cxnSpLocks/>
          </p:cNvCxnSpPr>
          <p:nvPr/>
        </p:nvCxnSpPr>
        <p:spPr>
          <a:xfrm flipV="1">
            <a:off x="6440577" y="1659889"/>
            <a:ext cx="0" cy="82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2E8FD3-4A4A-A544-BA9D-A071AE83A956}"/>
              </a:ext>
            </a:extLst>
          </p:cNvPr>
          <p:cNvCxnSpPr>
            <a:cxnSpLocks/>
          </p:cNvCxnSpPr>
          <p:nvPr/>
        </p:nvCxnSpPr>
        <p:spPr>
          <a:xfrm flipV="1">
            <a:off x="6467780" y="1661637"/>
            <a:ext cx="453816" cy="194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31F4FD-5D55-7244-95FC-8453940C4E46}"/>
              </a:ext>
            </a:extLst>
          </p:cNvPr>
          <p:cNvCxnSpPr>
            <a:cxnSpLocks/>
          </p:cNvCxnSpPr>
          <p:nvPr/>
        </p:nvCxnSpPr>
        <p:spPr>
          <a:xfrm>
            <a:off x="8081805" y="814088"/>
            <a:ext cx="540834" cy="29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0C04212-A3C1-3A44-9BD6-90204E16FF3E}"/>
              </a:ext>
            </a:extLst>
          </p:cNvPr>
          <p:cNvSpPr txBox="1"/>
          <p:nvPr/>
        </p:nvSpPr>
        <p:spPr>
          <a:xfrm>
            <a:off x="10918369" y="2366133"/>
            <a:ext cx="11673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Helvetica" pitchFamily="2" charset="0"/>
              </a:rPr>
              <a:t>Final Model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DF795F-2BD3-4F44-9408-F9F1297EF076}"/>
              </a:ext>
            </a:extLst>
          </p:cNvPr>
          <p:cNvCxnSpPr>
            <a:cxnSpLocks/>
          </p:cNvCxnSpPr>
          <p:nvPr/>
        </p:nvCxnSpPr>
        <p:spPr>
          <a:xfrm>
            <a:off x="11502023" y="933305"/>
            <a:ext cx="0" cy="134754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085615C-5033-3D47-AFA3-82C67AEEB4B1}"/>
              </a:ext>
            </a:extLst>
          </p:cNvPr>
          <p:cNvSpPr txBox="1"/>
          <p:nvPr/>
        </p:nvSpPr>
        <p:spPr>
          <a:xfrm>
            <a:off x="7469447" y="23232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734BB4-391C-7144-A41C-804955247EBD}"/>
              </a:ext>
            </a:extLst>
          </p:cNvPr>
          <p:cNvSpPr txBox="1"/>
          <p:nvPr/>
        </p:nvSpPr>
        <p:spPr>
          <a:xfrm>
            <a:off x="7469447" y="6335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C85EB7-CA50-0B43-88B9-ABB116127FF4}"/>
              </a:ext>
            </a:extLst>
          </p:cNvPr>
          <p:cNvGrpSpPr/>
          <p:nvPr/>
        </p:nvGrpSpPr>
        <p:grpSpPr>
          <a:xfrm>
            <a:off x="1570443" y="1315280"/>
            <a:ext cx="1140624" cy="598212"/>
            <a:chOff x="1733547" y="1781916"/>
            <a:chExt cx="1140624" cy="598212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9E482BAE-54F2-B24D-BA4C-F8A008E9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733547" y="1781916"/>
              <a:ext cx="552932" cy="597765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E3517329-EA90-F14A-B181-A654BB26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089704" y="2060100"/>
              <a:ext cx="289143" cy="312587"/>
            </a:xfrm>
            <a:prstGeom prst="rect">
              <a:avLst/>
            </a:prstGeom>
          </p:spPr>
        </p:pic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39CF8F41-4D66-7D49-AAEF-A643AA16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302819" y="1882677"/>
              <a:ext cx="289143" cy="497451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CF02F576-6499-8047-9052-A40695DE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437165" y="1904481"/>
              <a:ext cx="437006" cy="47243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9346FD-DECB-C549-8C10-07BC7FCC80DA}"/>
              </a:ext>
            </a:extLst>
          </p:cNvPr>
          <p:cNvGrpSpPr/>
          <p:nvPr/>
        </p:nvGrpSpPr>
        <p:grpSpPr>
          <a:xfrm>
            <a:off x="1654380" y="2151716"/>
            <a:ext cx="1121060" cy="506606"/>
            <a:chOff x="1644151" y="2554454"/>
            <a:chExt cx="1121060" cy="506606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5F104D29-7FE5-204B-933B-A8065CB9A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644151" y="2554454"/>
              <a:ext cx="294464" cy="506606"/>
            </a:xfrm>
            <a:prstGeom prst="rect">
              <a:avLst/>
            </a:prstGeom>
          </p:spPr>
        </p:pic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7F398AE8-0140-1343-ACBF-F85DEEA23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919683" y="2554454"/>
              <a:ext cx="294464" cy="506606"/>
            </a:xfrm>
            <a:prstGeom prst="rect">
              <a:avLst/>
            </a:prstGeom>
          </p:spPr>
        </p:pic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547E794A-4D1E-9B4E-8ECB-69AD4F03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195215" y="2554454"/>
              <a:ext cx="294464" cy="506606"/>
            </a:xfrm>
            <a:prstGeom prst="rect">
              <a:avLst/>
            </a:prstGeom>
          </p:spPr>
        </p:pic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02D358D8-E02A-4A4D-BDEC-686886E0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470747" y="2554454"/>
              <a:ext cx="294464" cy="506606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E55D848-43AB-DA48-804D-8003BC152FA5}"/>
              </a:ext>
            </a:extLst>
          </p:cNvPr>
          <p:cNvSpPr txBox="1"/>
          <p:nvPr/>
        </p:nvSpPr>
        <p:spPr>
          <a:xfrm>
            <a:off x="1020195" y="5481358"/>
            <a:ext cx="19062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Soil: Clay, Sand &amp;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Organic Matter 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 err="1">
                <a:latin typeface="Helvetica" pitchFamily="2" charset="0"/>
              </a:rPr>
              <a:t>Downsampled</a:t>
            </a:r>
            <a:r>
              <a:rPr lang="en-US" sz="1100" dirty="0">
                <a:latin typeface="Helvetica" pitchFamily="2" charset="0"/>
              </a:rPr>
              <a:t> from 250 m </a:t>
            </a:r>
            <a:br>
              <a:rPr lang="en-US" sz="1100" dirty="0">
                <a:latin typeface="Helvetica" pitchFamily="2" charset="0"/>
              </a:rPr>
            </a:br>
            <a:r>
              <a:rPr lang="en-US" sz="1100" dirty="0">
                <a:latin typeface="Helvetica" pitchFamily="2" charset="0"/>
              </a:rPr>
              <a:t>(</a:t>
            </a:r>
            <a:r>
              <a:rPr lang="en-US" sz="1100" dirty="0" err="1">
                <a:latin typeface="Helvetica" pitchFamily="2" charset="0"/>
              </a:rPr>
              <a:t>Poggio</a:t>
            </a:r>
            <a:r>
              <a:rPr lang="en-US" sz="1100" dirty="0">
                <a:latin typeface="Helvetica" pitchFamily="2" charset="0"/>
              </a:rPr>
              <a:t> et al. 2021)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2D252F-ADF9-E142-A213-63C840B927E6}"/>
              </a:ext>
            </a:extLst>
          </p:cNvPr>
          <p:cNvSpPr txBox="1"/>
          <p:nvPr/>
        </p:nvSpPr>
        <p:spPr>
          <a:xfrm>
            <a:off x="5149210" y="2164306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(30k pixels)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1DF3D8-A6EA-2046-BA97-29689204E2C3}"/>
              </a:ext>
            </a:extLst>
          </p:cNvPr>
          <p:cNvSpPr/>
          <p:nvPr/>
        </p:nvSpPr>
        <p:spPr>
          <a:xfrm>
            <a:off x="452867" y="1503555"/>
            <a:ext cx="95583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High Value</a:t>
            </a:r>
            <a:endParaRPr lang="en-US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0E60E6-747B-F540-BC34-9A3A9A283D08}"/>
              </a:ext>
            </a:extLst>
          </p:cNvPr>
          <p:cNvSpPr/>
          <p:nvPr/>
        </p:nvSpPr>
        <p:spPr>
          <a:xfrm>
            <a:off x="456349" y="2269249"/>
            <a:ext cx="915764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Low Value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4AAC0E-4534-6247-87C2-881EDB9F8F58}"/>
              </a:ext>
            </a:extLst>
          </p:cNvPr>
          <p:cNvSpPr txBox="1"/>
          <p:nvPr/>
        </p:nvSpPr>
        <p:spPr>
          <a:xfrm>
            <a:off x="6937593" y="1406605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Split: Geographic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Stratification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16BF68-B799-D540-9A1D-E9C0AE5CB7AA}"/>
              </a:ext>
            </a:extLst>
          </p:cNvPr>
          <p:cNvCxnSpPr>
            <a:cxnSpLocks/>
          </p:cNvCxnSpPr>
          <p:nvPr/>
        </p:nvCxnSpPr>
        <p:spPr>
          <a:xfrm rot="5400000" flipV="1">
            <a:off x="7548058" y="2112005"/>
            <a:ext cx="337681" cy="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F48C34-A870-654C-B5CC-CFD65075FA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28516" y="1187590"/>
            <a:ext cx="337681" cy="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AA5C47-99C6-4248-B1D9-EFD01A5E448D}"/>
              </a:ext>
            </a:extLst>
          </p:cNvPr>
          <p:cNvCxnSpPr>
            <a:cxnSpLocks/>
          </p:cNvCxnSpPr>
          <p:nvPr/>
        </p:nvCxnSpPr>
        <p:spPr>
          <a:xfrm>
            <a:off x="6265984" y="2475095"/>
            <a:ext cx="174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FD5E8D1-2C3B-1D4E-A7C7-6AC8691E4FBF}"/>
              </a:ext>
            </a:extLst>
          </p:cNvPr>
          <p:cNvCxnSpPr>
            <a:cxnSpLocks/>
          </p:cNvCxnSpPr>
          <p:nvPr/>
        </p:nvCxnSpPr>
        <p:spPr>
          <a:xfrm>
            <a:off x="8083779" y="2487165"/>
            <a:ext cx="708893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F19CD3-F935-3C4A-B8A7-5375ECFA1876}"/>
              </a:ext>
            </a:extLst>
          </p:cNvPr>
          <p:cNvCxnSpPr>
            <a:cxnSpLocks/>
          </p:cNvCxnSpPr>
          <p:nvPr/>
        </p:nvCxnSpPr>
        <p:spPr>
          <a:xfrm>
            <a:off x="9996980" y="816998"/>
            <a:ext cx="538706" cy="4127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5523BC-2BC9-9B41-9853-BCB8B427B759}"/>
              </a:ext>
            </a:extLst>
          </p:cNvPr>
          <p:cNvCxnSpPr>
            <a:cxnSpLocks/>
          </p:cNvCxnSpPr>
          <p:nvPr/>
        </p:nvCxnSpPr>
        <p:spPr>
          <a:xfrm flipH="1">
            <a:off x="9964011" y="2507879"/>
            <a:ext cx="90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983B58-4AAD-B647-BD24-FA540DF33DD3}"/>
              </a:ext>
            </a:extLst>
          </p:cNvPr>
          <p:cNvCxnSpPr>
            <a:cxnSpLocks/>
          </p:cNvCxnSpPr>
          <p:nvPr/>
        </p:nvCxnSpPr>
        <p:spPr>
          <a:xfrm flipH="1">
            <a:off x="11063611" y="5383958"/>
            <a:ext cx="45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58FE6E7-5E8F-204D-835A-E26C076BCDC2}"/>
              </a:ext>
            </a:extLst>
          </p:cNvPr>
          <p:cNvCxnSpPr>
            <a:cxnSpLocks/>
          </p:cNvCxnSpPr>
          <p:nvPr/>
        </p:nvCxnSpPr>
        <p:spPr>
          <a:xfrm flipV="1">
            <a:off x="11502023" y="2729691"/>
            <a:ext cx="0" cy="2663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923260A-DB8D-5E43-BE71-E370D39A97BE}"/>
              </a:ext>
            </a:extLst>
          </p:cNvPr>
          <p:cNvCxnSpPr>
            <a:cxnSpLocks/>
          </p:cNvCxnSpPr>
          <p:nvPr/>
        </p:nvCxnSpPr>
        <p:spPr>
          <a:xfrm>
            <a:off x="6381526" y="5404178"/>
            <a:ext cx="45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576D4F6-F6B1-6B40-BC37-800EC138AC5C}"/>
              </a:ext>
            </a:extLst>
          </p:cNvPr>
          <p:cNvSpPr txBox="1"/>
          <p:nvPr/>
        </p:nvSpPr>
        <p:spPr>
          <a:xfrm>
            <a:off x="452867" y="291974"/>
            <a:ext cx="6264535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DK Forest Conservation Value Projections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2DE884-8613-2C45-A258-D4326AD56FC9}"/>
              </a:ext>
            </a:extLst>
          </p:cNvPr>
          <p:cNvPicPr>
            <a:picLocks noChangeAspect="1"/>
          </p:cNvPicPr>
          <p:nvPr/>
        </p:nvPicPr>
        <p:blipFill>
          <a:blip r:embed="rId35"/>
          <a:srcRect t="9163" b="9163"/>
          <a:stretch/>
        </p:blipFill>
        <p:spPr>
          <a:xfrm>
            <a:off x="7011077" y="4080616"/>
            <a:ext cx="3949556" cy="23435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512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131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Johann Assmann</dc:creator>
  <cp:lastModifiedBy>Jakob Assmann</cp:lastModifiedBy>
  <cp:revision>23</cp:revision>
  <dcterms:created xsi:type="dcterms:W3CDTF">2021-09-13T17:20:35Z</dcterms:created>
  <dcterms:modified xsi:type="dcterms:W3CDTF">2023-12-19T15:35:54Z</dcterms:modified>
</cp:coreProperties>
</file>