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>
        <p:scale>
          <a:sx n="90" d="100"/>
          <a:sy n="90" d="100"/>
        </p:scale>
        <p:origin x="-24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845413" y="1262890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§25 forests</a:t>
            </a:r>
          </a:p>
          <a:p>
            <a:r>
              <a:rPr lang="en-US" sz="1400" dirty="0">
                <a:latin typeface="Helvetica" pitchFamily="2" charset="0"/>
              </a:rPr>
              <a:t>§15 forests</a:t>
            </a:r>
          </a:p>
          <a:p>
            <a:r>
              <a:rPr lang="en-US" sz="1400" dirty="0">
                <a:latin typeface="Helvetica" pitchFamily="2" charset="0"/>
              </a:rPr>
              <a:t>private old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850954" y="217993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NST plantations</a:t>
            </a:r>
          </a:p>
          <a:p>
            <a:r>
              <a:rPr lang="en-US" sz="1400" dirty="0">
                <a:latin typeface="Helvetica" pitchFamily="2" charset="0"/>
              </a:rPr>
              <a:t>“</a:t>
            </a:r>
            <a:r>
              <a:rPr lang="en-US" sz="1400" dirty="0" err="1">
                <a:latin typeface="Helvetica" pitchFamily="2" charset="0"/>
              </a:rPr>
              <a:t>ikke</a:t>
            </a:r>
            <a:r>
              <a:rPr lang="en-US" sz="1400" dirty="0">
                <a:latin typeface="Helvetica" pitchFamily="2" charset="0"/>
              </a:rPr>
              <a:t>” §25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498649" y="3764211"/>
            <a:ext cx="148309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EcoDes-DK15</a:t>
            </a:r>
          </a:p>
          <a:p>
            <a:r>
              <a:rPr lang="en-US" sz="1400" dirty="0">
                <a:latin typeface="Helvetica" pitchFamily="2" charset="0"/>
              </a:rPr>
              <a:t>Airborne Lidar</a:t>
            </a:r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Assman</a:t>
            </a:r>
            <a:r>
              <a:rPr lang="en-US" sz="11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696795" y="3817354"/>
            <a:ext cx="1547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Tree Type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Bjerreskov</a:t>
            </a:r>
            <a:r>
              <a:rPr lang="en-US" sz="1100" dirty="0">
                <a:latin typeface="Helvetica" pitchFamily="2" charset="0"/>
              </a:rPr>
              <a:t> et al.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938225" y="5693761"/>
            <a:ext cx="2351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Near-surface Groundwater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Koch et al. 2021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373526" y="3359284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452867" y="866101"/>
            <a:ext cx="336867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661259" y="659685"/>
            <a:ext cx="135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Model Training</a:t>
            </a:r>
          </a:p>
          <a:p>
            <a:r>
              <a:rPr lang="en-US" sz="1000" dirty="0">
                <a:latin typeface="Helvetica" pitchFamily="2" charset="0"/>
              </a:rPr>
              <a:t>- Gradient Boosting</a:t>
            </a:r>
          </a:p>
          <a:p>
            <a:r>
              <a:rPr lang="en-US" sz="10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452942" y="141120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97674" y="2049779"/>
            <a:ext cx="0" cy="1500715"/>
          </a:xfrm>
          <a:prstGeom prst="line">
            <a:avLst/>
          </a:prstGeom>
          <a:ln w="3810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513471" y="626514"/>
            <a:ext cx="19771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Hyperparameter Tuning </a:t>
            </a:r>
          </a:p>
          <a:p>
            <a:r>
              <a:rPr lang="en-US" sz="1000">
                <a:latin typeface="Helvetica" pitchFamily="2" charset="0"/>
              </a:rPr>
              <a:t>- 5-10-fold </a:t>
            </a:r>
            <a:r>
              <a:rPr lang="en-US" sz="1000" dirty="0">
                <a:latin typeface="Helvetica" pitchFamily="2" charset="0"/>
              </a:rPr>
              <a:t>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860961" y="2334269"/>
            <a:ext cx="95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Validation</a:t>
            </a:r>
          </a:p>
          <a:p>
            <a:r>
              <a:rPr lang="en-US" sz="1000" dirty="0">
                <a:latin typeface="Helvetica" pitchFamily="2" charset="0"/>
              </a:rPr>
              <a:t>- nationwide</a:t>
            </a:r>
          </a:p>
          <a:p>
            <a:r>
              <a:rPr lang="en-US" sz="10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327001" y="3999646"/>
            <a:ext cx="341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Nationwide Forest Quality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1939517" y="4153367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2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628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193552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866517" y="503851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52309" y="2785615"/>
            <a:ext cx="0" cy="764879"/>
          </a:xfrm>
          <a:prstGeom prst="line">
            <a:avLst/>
          </a:prstGeom>
          <a:ln w="3810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468494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605304" y="1661553"/>
            <a:ext cx="865154" cy="1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440577" y="1659889"/>
            <a:ext cx="0" cy="8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67780" y="1661637"/>
            <a:ext cx="453816" cy="19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8081805" y="814088"/>
            <a:ext cx="540834" cy="29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918369" y="2366133"/>
            <a:ext cx="11673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933305"/>
            <a:ext cx="0" cy="134754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469447" y="23232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469447" y="6335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570443" y="1315280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654380" y="2151716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1020195" y="5481358"/>
            <a:ext cx="1906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Soil: Clay, Sand &amp;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Organic Matter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Downsampled</a:t>
            </a:r>
            <a:r>
              <a:rPr lang="en-US" sz="1100" dirty="0">
                <a:latin typeface="Helvetica" pitchFamily="2" charset="0"/>
              </a:rPr>
              <a:t> from 250 m </a:t>
            </a:r>
            <a:br>
              <a:rPr lang="en-US" sz="11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Poggio</a:t>
            </a:r>
            <a:r>
              <a:rPr lang="en-US" sz="1100" dirty="0">
                <a:latin typeface="Helvetica" pitchFamily="2" charset="0"/>
              </a:rPr>
              <a:t> et al. 2021)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5149210" y="216430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452867" y="1503555"/>
            <a:ext cx="1028487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High quality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456349" y="2269249"/>
            <a:ext cx="988412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Low quality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937593" y="140660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Split: Geographic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548058" y="2112005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8516" y="1187590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65984" y="2475095"/>
            <a:ext cx="17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8083779" y="2487165"/>
            <a:ext cx="70889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96980" y="816998"/>
            <a:ext cx="538706" cy="4127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964011" y="2507879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0783255" y="5382309"/>
            <a:ext cx="71876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729691"/>
            <a:ext cx="0" cy="2663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381526" y="5404178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452867" y="291974"/>
            <a:ext cx="5913863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DK Forest Quality Projections 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t="10063" b="8376"/>
          <a:stretch/>
        </p:blipFill>
        <p:spPr>
          <a:xfrm>
            <a:off x="7373139" y="4362712"/>
            <a:ext cx="3309628" cy="1963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131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16</cp:revision>
  <dcterms:created xsi:type="dcterms:W3CDTF">2021-09-13T17:20:35Z</dcterms:created>
  <dcterms:modified xsi:type="dcterms:W3CDTF">2022-08-09T07:59:20Z</dcterms:modified>
</cp:coreProperties>
</file>