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B0AE"/>
    <a:srgbClr val="D67D49"/>
    <a:srgbClr val="2F4F4F"/>
    <a:srgbClr val="00B0F6"/>
    <a:srgbClr val="006400"/>
    <a:srgbClr val="B8860B"/>
    <a:srgbClr val="00C07D"/>
    <a:srgbClr val="A3A500"/>
    <a:srgbClr val="E76BF3"/>
    <a:srgbClr val="F87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 snapToObjects="1" showGuides="1">
      <p:cViewPr varScale="1">
        <p:scale>
          <a:sx n="88" d="100"/>
          <a:sy n="88" d="100"/>
        </p:scale>
        <p:origin x="184" y="6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8:33.1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 24575,'10'0'0,"-3"0"0,1 0 0,-4 0 0,5 0 0,-5 0 0,3 0 0,-2 0 0,1 0 0,0 0 0,2 0 0,1 0 0,1 0 0,0 0 0,0 0 0,2-2 0,-2 2 0,4-2 0,-3 2 0,3-1 0,-4 0 0,4 0 0,-3 1 0,3-2 0,-4 2 0,2-3 0,0 2 0,-1-2 0,1 3 0,-4-2 0,2 2 0,-3 0 0,1 0 0,-2 0 0,0 0 0,-1 0 0,-1 0 0,-1 0 0,0 0 0,0 0 0,0 0 0,0 0 0,1 0 0,-1 0 0,1 0 0,-1 0 0,0 0 0,0 0 0,-1 0 0,3 0 0,-2 0 0,1 0 0,2 0 0,-2 0 0,1 0 0,-2 0 0,0 0 0,0 0 0,1 0 0,1 0 0,1 0 0,0 0 0,2 0 0,-1 0 0,1 0 0,-2 0 0,0 0 0,-1 0 0,-1 0 0,1 0 0,-2 0 0,1 0 0,-1 0 0,0 0 0,0 0 0,0 0 0,0 0 0,0 0 0,0 0 0,-1 0 0,1 0 0,0 0 0,0 0 0,0 0 0,0 0 0,0 0 0,-1 0 0,1 0 0,0 0 0,0 0 0,0 0 0,-3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8:58.4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539 0 24575,'2'4'0,"-1"-1"0,2-2 0,0 0 0,0 0 0,0 0 0,0 1 0,0-1 0,-1 1 0,1 0 0,0 1 0,2 0 0,-2-1 0,3 2 0,-2-1 0,1 0 0,1 0 0,-3 0 0,2-1 0,-3 1 0,1 0 0,0 0 0,0 0 0,0-1 0,-1 0 0,0 0 0,-2 1 0,3-1 0,-3 1 0,3-1 0,-3 0 0,3 0 0,-3 1 0,3-1 0,-3 0 0,1 0 0,0 1 0,0-1 0,0 1 0,0 0 0,0 0 0,0 0 0,0 0 0,-1 0 0,2-1 0,-1 1 0,-1 0 0,3 0 0,-3 0 0,1 0 0,-1 0 0,2 0 0,-2-1 0,1 1 0,1 0 0,-2 0 0,1 0 0,0-2 0,0 2 0,0-1 0,0 1 0,0-1 0,1 1 0,-1 0 0,1 0 0,0 0 0,-1 0 0,2 0 0,-3-1 0,3 1 0,-3 0 0,3 0 0,-2 0 0,2 0 0,0 0 0,0 0 0,0-2 0,0 2 0,-1-3 0,1 1 0,0-1 0,0 2 0,-1-1 0,-1 2 0,-1 0 0,0 0 0,1-2 0,-1 2 0,2-2 0,-1 2 0,-1 0 0,3-1 0,-3 0 0,3 0 0,-3 1 0,3 0 0,-2 0 0,1-1 0,0 0 0,0 1 0,1-3 0,0 2 0,0 0 0,-2 1 0,2-1 0,-3 0 0,1 0 0,1-1 0,-2 2 0,1-2 0,-1 2 0,0 0 0,1-1 0,0 0 0,1 0 0,0 1 0,-1 0 0,2-2 0,-1 2 0,0-3 0,1 1 0,0 1 0,-1-1 0,-1 2 0,-1 0 0,0 0 0,0 0 0,1-2 0,0 2 0,0-2 0,-1 2 0,1-1 0,0 0 0,1 0 0,-2 1 0,3 0 0,-3 0 0,3-2 0,-3 2 0,1-2 0,1 1 0,-2 1 0,1-2 0,-1 2 0,0 0 0,0 0 0,2-2 0,-2 2 0,1-2 0,-2 1 0,-1 1 0,-1-2 0,-1 1 0,1 0 0,-2-1 0,1 1 0,-1-1 0,1 1 0,-2-1 0,3 0 0,-3 0 0,1 0 0,0 0 0,-1-1 0,2 0 0,-3 1 0,1 0 0,0 0 0,0-1 0,0 0 0,1 1 0,-1 0 0,3 1 0,-2-1 0,2 1 0,2 0 0,-2-1 0,2 2 0,-2-2 0,1 2 0,1 0 0,1 0 0,0 0 0,-1 0 0,0 0 0,0 0 0,0-2 0,1 2 0,-2-2 0,2 2 0,-1 0 0,1 0 0,-3-1 0,3 0 0,-3 0 0,2 1 0,-2-1 0,0 1 0,0 0 0,0-1 0,0 0 0,0 0 0,1 1 0,-1-2 0,0 1 0,0-1 0,0 0 0,0 1 0,2 1 0,-2-3 0,3 2 0,-3-1 0,3 1 0,-3-1 0,2 1 0,-2-1 0,1 1 0,0-2 0,0 3 0,-1-3 0,0 3 0,1-3 0,-1 3 0,0-3 0,1 3 0,-2-2 0,2 1 0,-2-1 0,3 0 0,-2 0 0,2 1 0,-2 0 0,0-1 0,1 2 0,0-3 0,0 3 0,-1-3 0,2 3 0,-2-3 0,1 3 0,0-3 0,-1 2 0,1 0 0,0 0 0,0 0 0,-1 0 0,0 1 0,0-2 0,1 2 0,-1-2 0,0 1 0,1 0 0,0-1 0,0 1 0,-1 0 0,0 0 0,2 0 0,-2-2 0,3 3 0,-3-1 0,2-1 0,-1 2 0,0-3 0,0 3 0,-1-3 0,1 2 0,0 0 0,0 0 0,1 0 0,-2 0 0,2-1 0,-2 1 0,1-1 0,0-1 0,1 3 0,-1-3 0,0 3 0,-1-3 0,2 3 0,-2-3 0,2 1 0,-2-1 0,0 0 0,1 1 0,0 0 0,0 0 0,0 0 0,0 0 0,2 1 0,-2 0 0,2 1 0,0-1 0,-1 0 0,-1 1 0,0-3 0,0 2 0,-1-1 0,2 0 0,-2-1 0,0 0 0,0 0 0,0 0 0,2 1 0,-2 0 0,2 0 0,-2-1 0,1-1 0,1-1 0,1-1 0,0 0 0,-1 0 0,0 1 0,0-1 0,0 0 0,0 0 0,0 0 0,1 0 0,0 0 0,0 0 0,0 1 0,0-1 0,0 0 0,-1 0 0,1 0 0,-2 0 0,1 0 0,1 1 0,-2-1 0,2-2 0,-1 2 0,1-1 0,-1-1 0,1 2 0,0-3 0,-2 3 0,2-1 0,-3 1 0,3 0 0,-2 0 0,1 0 0,-1 2 0,1-2 0,-1 3 0,1-3 0,-1 3 0,0-3 0,-1 2 0,1-2 0,-1 0 0,0 1 0,1 0 0,0 1 0,0-1 0,-1 2 0,0-2 0,1 1 0,-1 1 0,1-3 0,-1 3 0,2-1 0,-1-1 0,0 2 0,0-3 0,-1 2 0,0-2 0,1 0 0,-1 0 0,0 0 0,1 1 0,0 0 0,0-1 0,0 2 0,0-1 0,0 0 0,-1 0 0,1 0 0,0 0 0,-1 2 0,3-3 0,-2 3 0,1-3 0,-1 3 0,1-3 0,-1 3 0,2-3 0,-3 3 0,1-2 0,0 0 0,0-1 0,-1 2 0,2-2 0,-2 3 0,1-3 0,0 3 0,0-3 0,-1 3 0,2-3 0,-2 3 0,3-3 0,-3 3 0,2-2 0,-2 1 0,1-1 0,0 0 0,0-1 0,1 0 0,-2 2 0,3-2 0,-2 2 0,1-2 0,-1 1 0,1 0 0,-2 0 0,2-1 0,-2 0 0,0 0 0,1 1 0,0-1 0,0 1 0,1 0 0,-2 0 0,2-1 0,-2 2 0,1-2 0,0 3 0,1-3 0,-1 2 0,0-1 0,0-1 0,0 2 0,2-2 0,-3 1 0,3 0 0,-3 0 0,2-1 0,-2 0 0,1 1 0,0 0 0,1-1 0,0 2 0,0-1 0,-1 0 0,1 0 0,-2-1 0,1 0 0,1 0 0,-2 2 0,3-2 0,-3 3 0,3-3 0,-3 3 0,3-2 0,-2 0 0,1-1 0,-1 2 0,1-2 0,-1 3 0,0-3 0,1 2 0,-2-2 0,2 0 0,-1 0 0,-1 0 0,2 0 0,-1 0 0,0 2 0,1-2 0,0 2 0,0-1 0,0-1 0,-1 2 0,2-2 0,-3 0 0,3 0 0,-3 0 0,2 0 0,-2 1 0,1-1 0,0 0 0,1 0 0,-1 0 0,1 0 0,-1 0 0,2 1 0,-3-3 0,3 2 0,-3-1 0,3 1 0,-3 0 0,3 0 0,-3 0 0,3 0 0,-3 0 0,3 0 0,-3 2 0,3-2 0,-1 2 0,0-1 0,0 0 0,0 0 0,0 0 0,-1 0 0,0 0 0,0-1 0,2 1 0,-3-1 0,3 0 0,-3 0 0,2 0 0,-1 0 0,1 0 0,-1 2 0,2-2 0,-1 2 0,0-2 0,0 0 0,-1 0 0,1 0 0,-1 0 0,2 0 0,-3 1 0,3-1 0,-3 0 0,3 0 0,-3 0 0,3 0 0,-3 2 0,3-2 0,-3 3 0,3-3 0,-2 3 0,1-3 0,-1 3 0,0-3 0,-1 3 0,0-2 0,1 1 0,0-1 0,1 0 0,-1 0 0,2 0 0,-2 2 0,0-2 0,-1 1 0,1-1 0,0 1 0,2-2 0,-3 3 0,3-3 0,-3 3 0,3-2 0,-1 0 0,1-1 0,0 0 0,0 0 0,-2-1 0,2 1 0,-2-2 0,2 3 0,0-3 0,0 2 0,2 0 0,1 2 0,2 1 0,1 0 0,0-2 0,2 2 0,-1-2 0,2 2 0,-2 0 0,3 0 0,-4 0 0,2 0 0,-3 0 0,1 0 0,-3 0 0,3 0 0,-3 0 0,3 0 0,-1 0 0,-1 0 0,2 0 0,-2 0 0,1 0 0,0 0 0,0 0 0,0 0 0,0 0 0,0 0 0,-1 0 0,-1 0 0,0 0 0,0 0 0,1 0 0,-1 0 0,2 0 0,-1 0 0,1 0 0,1 2 0,-1-2 0,1 3 0,-2-3 0,2 2 0,-1-1 0,0 1 0,-1-1 0,-1 2 0,2-3 0,-3 3 0,1-3 0,-1 2 0,0 0 0,0 0 0,1 0 0,0-1 0,0 1 0,-1 0 0,1 1 0,0-2 0,0 2 0,0-2 0,0 1 0,0 0 0,0 0 0,-1 0 0,3-1 0,0 0 0,1 0 0,0 0 0,0 0 0,2 0 0,-1 0 0,2-1 0,-2 0 0,3 2 0,-4-2 0,2 1 0,-1-1 0,-1 0 0,0 0 0,0 0 0,0 0 0,-1 0 0,-1 0 0,-1 0 0,0 0 0,0 2 0,0-1 0,-1 2 0,3 0 0,0 2 0,-1-1 0,2 3 0,-1 1 0,2 0 0,0 4 0,1 3 0,-1-2 0,0 4 0,-2-6 0,-1 3 0,-1-4 0,1 2 0,-1-2 0,-1 0 0,-1-1 0,-1-1 0,0-2 0,0 0 0,0-1 0,0 1 0,0-3 0,-2 3 0,-2-4 0,-2 0 0,0-2 0,-2 0 0,1-3 0,-1 0 0,0-5 0,1-1 0,-3-1 0,1 1 0,0-1 0,-1 4 0,3-1 0,-2 1 0,2 2 0,-2-1 0,2 2 0,-6-2 0,6 0 0,-2-1 0,3-1 0,1 1 0,-1-2 0,-1 2 0,1-4 0,1 2 0,-2-2 0,4-1 0,-2 1 0,2 2 0,-1 0 0,3 2 0,-1 0 0,2-3 0,0 3 0,0-2 0,0 4 0,5 1 0,4 0 0,2 3 0,5-2 0,-1 2 0,0 0 0,2 0 0,-5 3 0,0 1 0,-1 4 0,-3 1 0,1 1 0,-3 1 0,0 1 0,-1-2 0,0 4 0,-1-3 0,1 3 0,-2-2 0,-1 2 0,0-1 0,-2-1 0,0-2 0,0 0 0,0-2 0,-1 0 0,-3-1 0,0-3 0,-1 1 0,-1-2 0,1 0 0,-1-1 0,0-1 0,0-1 0,-1 0 0,1 0 0,1 0 0,-1 0 0,2 0 0,-1 0 0,-1-1 0,3-2 0,-2-4 0,2-3 0,-1-3 0,1-1 0,-1-1 0,1 1 0,1-7 0,0 9 0,2-5 0,0 13 0,0-1 0,1 4 0,2 0 0,4 1 0,-1 0 0,4 1 0,-3 1 0,2 1 0,-2 0 0,1 0 0,-3 0 0,1 1 0,-3-2 0,1 1 0,-1 0 0,0 0 0,-2 0 0,2 0 0,-3 0 0,2 1 0,-2-1 0,0 2 0,0-2 0,-2-1 0,-2 0 0,-2-1 0,-2-1 0,2 0 0,-2 0 0,2 0 0,-3-4 0,1-4 0,1-3 0,-2-1 0,2 0 0,0 1 0,0-1 0,0 2 0,1 2 0,-1 1 0,3 3 0,-2 2 0,3 1 0,-2 1 0,2 1 0,0 6 0,0 0 0,-1 7 0,1-1 0,-2 6 0,-1-6 0,1 2 0,1-7 0,0-2 0,0-1 0,1-1 0,-2-1 0,1-1 0,1-1 0,-2-1 0,2 0 0,1 0 0,-3 0 0,2 0 0,-1 0 0,1-1 0,0-1 0,1-1 0,0 1 0,1-3 0,0 0 0,0-1 0,0-2 0,-2 0 0,3-2 0,-1 1 0,1 0 0,0 0 0,-2 1 0,2 0 0,-2 2 0,2 0 0,0 1 0,0 1 0,0 1 0,-1 2 0,1-2 0,-1 1 0,-1 1 0,1-2 0,-1 2 0,0-1 0,0 0 0,-1 0 0,2-1 0,-2 0 0,1 0 0,0 1 0,-1 0 0,0 1 0,0 1 0,0 0 0,0 1 0,0 2 0,-1 0 0,0 2 0,0-2 0,3 0 0,-2-1 0,1 1 0,-1 0 0,2 0 0,-2-1 0,2 0 0,-2-1 0,0 0 0,0-1 0,0 0 0,0 1 0,1-1 0,-1 2 0,0-2 0,0 0 0,0 0 0,0 0 0,0 0 0,0 0 0,1 0 0,-1 0 0,0 0 0,0 0 0,0 0 0,2-2 0,-1 1 0,2-2 0,-1 0 0,1 0 0,-2 0 0,2-1 0,0-1 0,0 1 0,0-2 0,0 1 0,0-1 0,0 1 0,0 1 0,0 1 0,0 0 0,2 3 0,-1-1 0,2 3 0,0 0 0,-1 1 0,0-2 0,-2 2 0,3-2 0,-3 2 0,3 0 0,-2 0 0,1 0 0,1 0 0,-2 1 0,2-1 0,0 3 0,0-3 0,0 3 0,-1-3 0,2 5 0,-2-5 0,2 3 0,-1-3 0,-1 0 0,0-1 0,0 1 0,1 0 0,-2 0 0,2-1 0,-2 0 0,2 0 0,0-1 0,0 1 0,0-2 0,0 0 0,0 0 0,-1 0 0,1 1 0,0-1 0,0 2 0,0-1 0,0 0 0,0 2 0,0 0 0,-1 0 0,1 0 0,0 0 0,0 0 0,-1-1 0,0 1 0,-2 0 0,3 2 0,-1-2 0,1 3 0,0-2 0,0 3 0,0-3 0,0 2 0,0-1 0,0 0 0,0-1 0,0 0 0,1 0 0,0 2 0,1-2 0,-1 2 0,0-1 0,1-1 0,-2-1 0,1 0 0,-1 0 0,0 0 0,0-1 0,0-1 0,-1-1 0,1 0 0,0-5 0,0 2 0,1-9 0,-1 1 0,1-3 0,-2-1 0,0 1 0,-2 0 0,0 1 0,0-1 0,0 4 0,0-2 0,0 3 0,0 1 0,0 2 0,0 0 0,0 1 0,0-1 0,0 3 0,0-1 0,0 1 0,0 0 0,0 0 0,-2 0 0,1 0 0,-4 0 0,2 0 0,-3 2 0,3-2 0,-1 3 0,-1-3 0,2 3 0,-1-2 0,1 2 0,0 0 0,0 0 0,0 0 0,0 0 0,0 0 0,-1 0 0,-1 2 0,1-2 0,-2 3 0,2-1 0,0 1 0,1-1 0,0 3 0,0-1 0,2 3 0,-1-3 0,2 2 0,0-1 0,0 1 0,0 0 0,0-1 0,0 1 0,0-1 0,0 3 0,0-2 0,3 2 0,-1 0 0,4-1 0,-1 1 0,1-2 0,-1 0 0,2 4 0,-1-3 0,0 0 0,-2-2 0,-1-3 0,0 1 0,0 0 0,0 0 0,0-1 0,-2-2 0,0-3 0,-1-2 0,0-1 0,0-1 0,0 1 0,0 1 0,0 1 0,-1 1 0,0 2 0,-2-1 0,0 2 0,0 0 0,-1 0 0,0 3 0,0 1 0,1 0 0,1 2 0,1-3 0,1 3 0,0-3 0,0 2 0,0-2 0,0 0 0,0-1 0,1 1 0,1 0 0,0 0 0,1-1 0,2-1 0,-2-1 0,1 0 0,-1 0 0,0 0 0,0 0 0,0-3 0,-1 0 0,-1-4 0,-1 0 0,0 0 0,0-1 0,0 2 0,-1-1 0,-4 3 0,-1-2 0,-1 2 0,0 1 0,-1 0 0,2 3 0,-2-2 0,2 2 0,0 0 0,1 0 0,1 1 0,2 3 0,1-1 0,1 3 0,0-3 0,0 3 0,0-3 0,0 1 0,0-1 0,0 0 0,0 0 0,0 0 0,0 0 0,1-2 0,2 1 0,2-2 0,-1 0 0,1 0 0,-1 0 0,-1 0 0,2-3 0,-2-2 0,0-4 0,0-1 0,-1 0 0,0-2 0,-2 3 0,0-2 0,0 4 0,0 1 0,-3 1 0,-1 4 0,-6-1 0,2 2 0,-1 0 0,5 1 0,-1 4 0,2 2 0,-1 1 0,3 2 0,-1-3 0,2 1 0,-1-2 0,1 0 0,0-1 0,0 1 0,0-3 0,0 1 0,0 0 0,0 0 0,0 0 0,0-1 0,1-2 0,1 1 0,1-2 0,-1 0 0,1 0 0,0 0 0,0 0 0,0 0 0,0 0 0,0 0 0,-3 0 0,-5 0 0,-2 0 0,-2 0 0,1 0 0,2 0 0,1 0 0,1 0 0,1 0 0,0 0 0,1-3 0,0 2 0,1-3 0,0 2 0,1 0 0,0-1 0,0 0 0,0 0 0,0 0 0,0 0 0,0 0 0,-1 0 0,0 1 0,-1-1 0,0 0 0,1 0 0,-2 0 0,3 0 0,-1 0 0,1 1 0,0-1 0,0 0 0,0 0 0,0 0 0,0 0 0,0 0 0,0 3 0,0 5 0,1 0 0,1 4 0,2-1 0,0 1 0,2-1 0,-1 0 0,1-2 0,1 1 0,-3-1 0,2-1 0,-1-1 0,1 1 0,1-2 0,-1 3 0,0-3 0,-1 3 0,1-1 0,-3 1 0,2-1 0,-1 1 0,-1-1 0,2-1 0,-2 2 0,0-2 0,0 1 0,0-1 0,0 1 0,0-1 0,0 2 0,0-3 0,0 3 0,0-3 0,0 1 0,0-1 0,-2 0 0,2 0 0,-2 0 0,1 0 0,0-1 0,-1 1 0,1 0 0,0 0 0,-1 0 0,2 0 0,-3 0 0,3-2 0,-3 2 0,3-3 0,-2 1 0,1 1 0,1-1 0,-2 1 0,1 0 0,0 0 0,0 1 0,-1 0 0,2 0 0,-3 0 0,3-2 0,-3 2 0,3-2 0,-3 2 0,1 0 0,1 0 0,-1 0 0,1 0 0,0-1 0,0 1 0,0 0 0,0 0 0,0 0 0,-1 0 0,2 0 0,-3 0 0,3 1 0,-3-1 0,2 2 0,-2-3 0,1 1 0,-1 0 0,1 0 0,-1 1 0,0 0 0,0 0 0,2-1 0,-2 0 0,1 0 0,-1-1 0,2 1 0,-2 0 0,2 0 0,-1 0 0,1 0 0,-1 1 0,1-1 0,0 3 0,-1-3 0,2 2 0,-1-2 0,1 0 0,-2-1 0,2 1 0,-3 0 0,3 0 0,-3 0 0,1 0 0,0-2 0,1 1 0,1-2 0,0 0 0,0 0 0,0 0 0,-1 0 0,1 0 0,0 0 0,0 0 0,0 0 0,0 0 0,0 0 0,-1 0 0,1-2 0,0 1 0,0-2 0,0-1 0,0-1 0,0-1 0,0-1 0,1-1 0,-1 2 0,0-4 0,0 2 0,1-2 0,-1 0 0,0 1 0,0 1 0,1 2 0,-1 0 0,0 1 0,-2 1 0,2 1 0,-1 1 0,0 0 0,1 0 0,0 1 0,0-2 0,0 1 0,0 1 0,0-2 0,-1 3 0,3-3 0,-2 3 0,1-1 0,-2 0 0,0 0 0,0 0 0,1 1 0,-1 0 0,1-1 0,0 0 0,0-1 0,0 1 0,0 0 0,0 1 0,1 0 0,-1 0 0,4-1 0,-2 0 0,3 0 0,-2 1 0,0 0 0,2 0 0,-1 0 0,1 0 0,-2 0 0,0 0 0,2 0 0,-1 0 0,1 0 0,-2 0 0,0 0 0,1 0 0,-1 0 0,-1 0 0,2 0 0,-2 0 0,1 0 0,-2-1 0,-1 0 0,0 0 0,0 0 0,0 1 0,-1-2 0,0 1 0,1 1 0,-2-2 0,1 1 0,-1 0 0,-1-2 0,0 0 0,0 0 0,0 0 0,0 0 0,0 0 0,0-1 0,0 1 0,0-2 0,0 3 0,0-1 0,0 0 0,0 0 0,0 0 0,0 3 0,0 4 0,0 3 0,0 3 0,0 0 0,0-4 0,0 4 0,0-3 0,0 0 0,0 0 0,0-3 0,0 2 0,0-2 0,0 0 0,0 0 0,0-1 0,-1 2 0,-1-2 0,1 0 0,-2-1 0,1 1 0,0 0 0,-1 0 0,1 0 0,0-1 0,1 0 0,-1-2 0,0 3 0,-1-3 0,0 2 0,0-2 0,1 0 0,-1 0 0,0 0 0,0 0 0,0 0 0,0 0 0,0 0 0,1 0 0,-1 0 0,0 0 0,0 0 0,0 0 0,0 0 0,0 0 0,0-2 0,1 2 0,0-3 0,-1 3 0,2-1 0,-2 1 0,0 0 0,2-1 0,-2 0 0,3-1 0,-3 1 0,3-1 0,-2 0 0,2-2 0,0 1 0,0-3 0,0-1 0,0-1 0,0-2 0,0 0 0,0 0 0,0 0 0,0-2 0,0 1 0,0-1 0,0 2 0,0 2 0,0 0 0,2-2 0,0 3 0,0 0 0,0 2 0,0 1 0,1 1 0,-1-2 0,0 4 0,-2-2 0,3 2 0,-3-2 0,0 1 0,-1 1 0,-2 1 0,-2 0 0,1 0 0,-1 0 0,-1 0 0,3 0 0,-1 1 0,1 2 0,-1 4 0,3 1 0,-1 2 0,2 0 0,0 2 0,0 1 0,0-1 0,0 0 0,0-2 0,0 0 0,0 0 0,0-1 0,0-1 0,0-2 0,0-1 0,0-1 0,0-1 0,0 0 0,1 1 0,1-2 0,1 0 0,0-2 0,0 0 0,0 0 0,-1 0 0,1-2 0,2-3 0,-2-2 0,2-3 0,-1 2 0,-1-2 0,0 0 0,1 1 0,-3 0 0,1 4 0,-2-3 0,0 3 0,0 0 0,0 1 0,0 1 0,0 0 0,0 1 0,0-1 0,0 0 0,0 0 0,0 0 0,0 0 0,0 0 0,0 0 0,0 1 0,0-1 0,1 1 0,-1 0 0,2 0 0,-1 0 0,-1 0 0,3 0 0,-2 1 0,2-1 0,-1 1 0,-1-1 0,0 1 0,0-2 0,1 3 0,-1-3 0,-4 3 0,-1-1 0,-1 0 0,0 0 0,2-1 0,0 1 0,1-1 0,-1 0 0,0-1 0,0 1 0,1-1 0,0 0 0,0 0 0,-1 0 0,2 0 0,-2 0 0,2 0 0,-1 1 0,-1-1 0,2 0 0,-1 0 0,0 0 0,1 0 0,-1 0 0,0 2 0,1-2 0,-2 2 0,1-1 0,0 1 0,-1-1 0,0 2 0,0-2 0,0 1 0,0-1 0,0 0 0,1-1 0,-1 0 0,0 1 0,1-1 0,0 0 0,0 0 0,-1 0 0,0 1 0,2 0 0,-2 0 0,2-1 0,-2 1 0,1-1 0,0 0 0,1 0 0,-1 1 0,1 0 0,-1 0 0,0-1 0,-1 2 0,2-2 0,-2 2 0,3-2 0,-3 1 0,3 0 0,-3 1 0,2-1 0,-2 0 0,0-1 0,0 0 0,0 1 0,1-1 0,0 0 0,-1 0 0,2 0 0,-2 0 0,0 0 0,0 0 0,2 1 0,-2-1 0,1 0 0,1 0 0,-2 0 0,3 0 0,-1 0 0,1 1 0,0-1 0,0 0 0,1 1 0,1 1 0,0 1 0,1 0 0,0 0 0,0 0 0,0 0 0,0 0 0,0 0 0,0 0 0,-1 0 0,1 0 0,0 0 0,0 0 0,0 0 0,0 0 0,0 0 0,-2 1 0,1 1 0,-2 1 0,0 0 0,1-1 0,-1 1 0,1 0 0,1 0 0,-2 0 0,3 0 0,-3 0 0,2-1 0,0 1 0,0 0 0,0 0 0,0 0 0,1 1 0,0 0 0,0 0 0,0 0 0,-1 0 0,2 1 0,-3-1 0,2 1 0,-1-1 0,-1 0 0,2-1 0,-2 0 0,1 0 0,-1 1 0,1-1 0,-1 3 0,1-1 0,-1-1 0,0 0 0,0-1 0,0 0 0,-1 0 0,0 0 0,0 0 0,-1-2 0,-1 1 0,-1-2 0,-1 0 0,-1-3 0,-1-2 0,-3-4 0,0-3 0,-2-2 0,1 1 0,-1-2 0,2 2 0,-2 0 0,1 0 0,2 5 0,2 1 0,1 3 0,-1 1 0,3 0 0,-2 1 0,3 0 0,-1 1 0,0 0 0,0 0 0,0 0 0,0-1 0,0 2 0,-1-3 0,2 1 0,-4-1 0,6 0 0,-4 2 0,2-2 0,-1 3 0,2 0 0,-1 3 0,2 0 0,0 3 0,0-1 0,0-1 0,0 2 0,0-3 0,0 2 0,0-2 0,0 1 0,0-1 0,0 3 0,0-3 0,0 3 0,0-1 0,0 1 0,0 0 0,2 1 0,0-1 0,1 0 0,0 0 0,0 1 0,0-3 0,0 1 0,0-2 0,0-1 0,-1 1 0,3 0 0,-2-1 0,1-1 0,1-1 0,-2 0 0,3 0 0,-3 0 0,6 0 0,-5 2 0,3-2 0,-4 2 0,0 0 0,-1 0 0,1 0 0,0 0 0,0 1 0,0-1 0,0 0 0,-2 1 0,2-2 0,-3 2 0,4 1 0,-3-1 0,3 2 0,-4-3 0,2 1 0,-1 0 0,0 0 0,0 0 0,0 0 0,0 0 0,-1-1 0,0 1 0,0 0 0,0 0 0,0 0 0,0 0 0,1 0 0,-1 0 0,3-1 0,-3 1 0,3 0 0,-3 0 0,3 0 0,-3 0 0,3 0 0,-3 0 0,2-1 0,-1 1 0,0 0 0,-1 0 0,0 0 0,0 0 0,0 0 0,-1-2 0,-1 0 0,-2 1 0,1-2 0,-3 2 0,1-1 0,0-1 0,-1 2 0,2-1 0,-3-1 0,1 2 0,1-1 0,0-1 0,1 2 0,0-2 0,1 0 0,0 0 0,0 0 0,1 0 0,-1 0 0,0 0 0,0 0 0,-1 0 0,0 0 0,-2 0 0,3 0 0,-3 0 0,2 0 0,-1 0 0,-1 0 0,1 1 0,1 1 0,-2-1 0,3 2 0,-3-3 0,2 3 0,0-3 0,0 3 0,0-2 0,0 1 0,0-1 0,0-1 0,0 0 0,1 0 0,0 0 0,1 0 0,1 0 0,4 3 0,1-2 0,1 2 0,-3-1 0,0 0 0,-2 0 0,3-2 0,-3 3 0,2-1 0,-2 0 0,0 1 0,1-1 0,-1 0 0,1 0 0,-1 1 0,2 0 0,-2 0 0,1 0 0,1-1 0,-2 1 0,2-1 0,-1 0 0,1 0 0,0 1 0,1 0 0,0 0 0,-2 0 0,2-2 0,-3 2 0,3-2 0,-3 2 0,3 0 0,-3 0 0,1 0 0,-1 0 0,1-1 0,0 1 0,1 0 0,-1 0 0,1 0 0,-2 0 0,3 0 0,-3 0 0,3-2 0,-3 2 0,2-2 0,-1 2 0,-1 0 0,3 0 0,-2 0 0,2-2 0,0 1 0,0-2 0,0 1 0,0-1 0,-1 1 0,1-1 0,0 0 0,0 0 0,0 0 0,0 0 0,0 0 0,0 0 0,-1 0 0,1 0 0,0 0 0,0 0 0,0 0 0,0 0 0,0 0 0,-1 0 0,1 0 0,0 0 0,0 0 0,0 0 0,0 0 0,0 0 0,0 0 0,-1-1 0,1-2 0,0 0 0,0-1 0,-1-1 0,0 2 0,0-1 0,1 1 0,-2 0 0,2 0 0,-1 0 0,1 0 0,-2 0 0,0 0 0,-1 1 0,2-1 0,-2 0 0,1 0 0,-1-1 0,0 0 0,0-1 0,0 0 0,0-1 0,0 1 0,0-1 0,0 3 0,0-3 0,0 3 0,0-2 0,0 2 0,0 1 0,0-1 0,0 0 0,0 0 0,-1 0 0,-1 1 0,0 0 0,-1 2 0,0-2 0,0 2 0,-1 0 0,0 0 0,0 0 0,1 0 0,0 0 0,0 0 0,-1 0 0,1 0 0,-3 0 0,1 0 0,0 0 0,0 0 0,0 0 0,-1 0 0,1 0 0,-1 0 0,3 0 0,-2 2 0,3-2 0,-1 2 0,1 0 0,1 1 0,0 0 0,-1 0 0,-1 0 0,0-2 0,0 0 0,0-1 0,2-1 0,-2 0 0,3-2 0,-1 0 0,1 0 0,-2 1 0,1 1 0,-2 1 0,0 0 0,0 0 0,0 0 0,0 0 0,1 0 0,-3-1 0,2 0 0,-1 0 0,-1 1 0,2 0 0,-1 0 0,1-1 0,0 0 0,-1-1 0,0 1 0,0-1 0,1 1 0,-1 0 0,1 1 0,-3-1 0,2 0 0,0 0 0,0 1 0,0 0 0,0-1 0,1 0 0,0 0 0,0 1 0,1 0 0,-1 0 0,0-1 0,0 1 0,0-2 0,0 2 0,0 0 0,1 0 0,0-1 0,-1 1 0,2-2 0,-2 1 0,0 1 0,1-3 0,0 3 0,0-3 0,-1 3 0,1-1 0,-1 0 0,0 0 0,0 0 0,0 0 0,0 0 0,0 0 0,0 1 0,-1 0 0,1-1 0,-1 0 0,1 0 0,0 1 0,0 0 0,1-1 0,-1 1 0,0-3 0,0 1 0,0 1 0,1-2 0,0 3 0,0-3 0,-1 3 0,1-2 0,-1 1 0,0 0 0,0 1 0,1-1 0,0 0 0,0-1 0,-1 2 0,1-3 0,0 1 0,-1 1 0,3-2 0,-3 3 0,4 3 0,0 0 0,2 7 0,0-4 0,2 1 0,-2-1 0,2-1 0,-1 1 0,0-1 0,1 0 0,-1-1 0,1 0 0,-1-1 0,2 0 0,-3 0 0,3 0 0,-3 0 0,1 0 0,-1 0 0,0 0 0,0 0 0,0-1 0,0 1 0,0 0 0,-1 0 0,1 0 0,-1 0 0,0 0 0,0 0 0,0 1 0,0-1 0,-2 1 0,3-1 0,-3 0 0,3 1 0,-2 0 0,1 0 0,1-3 0,-3 2 0,2-2 0,-1 2 0,1 0 0,-1 0 0,1 0 0,-1 0 0,1 0 0,-2 0 0,3-1 0,-3 1 0,2 0 0,-2 0 0,1 0 0,-1 0 0,1 0 0,-1 1 0,0-1 0,2 1 0,-2-1 0,1 0 0,1-2 0,-2 2 0,1-1 0,0 0 0,1 1 0,0 0 0,0 0 0,-2 0 0,3 0 0,-3 0 0,3-2 0,-3 2 0,3-2 0,-2 2 0,1 0 0,1-1 0,-3 0 0,2-1 0,-1 1 0,1-2 0,-1 3 0,0-1 0,0-1 0,-1 2 0,2-2 0,-1 1 0,-1 0 0,2 0 0,-1 0 0,-1 0 0,1 0 0,-1 1 0,0 0 0,0-1 0,0 1 0,0 0 0,0 0 0,0 0 0,0 0 0,0 0 0,0-1 0,0-1 0,0-5 0,0-3 0,-1-12 0,0 3 0,-1 0 0,2 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9:28.9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0 24575,'-12'36'0,"3"-7"0,9-8 0,0-11 0,0-5 0,0-2 0,0 0 0,0 1 0,-2 0 0,2 1 0,-2-2 0,0 1 0,-1-2 0,0-1 0,2 1 0,-1-1 0,2 1 0,0 0 0,0 0 0,0 1 0,0 0 0,0 0 0,0-1 0,0 1 0,0 0 0,0 0 0,0 0 0,0 0 0,0 0 0,0 0 0,0-1 0,0-1 0,0-5 0,0-1 0,2-1 0,-2 2 0,1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9:30.4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24575,'5'0'0,"-1"0"0,-1 0 0,0 0 0,0 0 0,0 0 0,-1 0 0,1 0 0,0 0 0,0 0 0,0 0 0,0 0 0,0 0 0,-1 0 0,1 0 0,0 0 0,0 0 0,0 0 0,0 0 0,-2 1 0,2 0 0,-3 1 0,2 0 0,-2 1 0,0-1 0,0 1 0,0 0 0,0 0 0,0 0 0,0 0 0,0 3 0,0-4 0,0 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9:32.3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24575,'0'5'0,"0"0"0,0-1 0,0 1 0,0-1 0,0 2 0,0-3 0,0 3 0,0 1 0,0-2 0,0 2 0,0-3 0,0 0 0,0 0 0,0 0 0,0 2 0,0-3 0,0 3 0,0-3 0,0 1 0,0-1 0,0 0 0,0-1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9:33.3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24575,'0'6'0,"0"6"0,0 0 0,0 6 0,0 9 0,0-6 0,0 8 0,0-12 0,0 0 0,0-9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19:34.6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24575,'0'5'0,"0"-1"0,0 0 0,0 0 0,0 2 0,0-3 0,0 3 0,0-2 0,0 1 0,0-1 0,0-1 0,0 0 0,0 0 0,0 0 0,0 0 0,0 0 0,0 0 0,0 1 0,0-1 0,0 0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92E66F-5F57-F44B-BA61-32227D1D992C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68A3F-5DBE-8149-BF46-E8417F21B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21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68A3F-5DBE-8149-BF46-E8417F21B7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89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B16D-A718-DD47-A1B6-F46F7C18E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EBDEA-2556-6F47-82D9-7C44833FF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550AE-A69A-4F43-91BE-CBB9808F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BB832-0DE9-D74C-8811-92D679BD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5DDB2-970B-A64C-A670-7DF9E6AB3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1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131F9-49EE-664D-8377-AE7EAF44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122CC-3AF4-8540-AC01-94C86B22A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9AE3-CB3D-5544-A2A8-CF90111E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24095-C6AA-4745-BC67-F0C790AA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12E86-235F-8745-9F82-7673644C9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5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123E4-7D23-7944-84E0-C01B54124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2F14C-EDC2-8D44-963B-B49B95AA3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2CBD9-4203-E84B-8E69-B03A1D81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CE27C-F1AE-B847-85D0-B78A1454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CEEC2-0F0A-F246-99E6-2118C7E5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1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1F51-9C4A-9843-97B1-D97D0F17C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18C15-4B64-8443-B0E9-5CAF745BA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6DAC3-3D18-2F46-BBB8-7B8DC868D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47D76-536D-824E-A4AC-2BE640EB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26FEF-C973-2E4C-B57A-F3934F03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0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EF23-9D38-8143-A9C4-7C6127D37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E750F-DC6A-7441-8657-A96736F51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9BD92-602A-414E-968C-42F0AB26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4A3F6-09A0-434E-B7FD-E775AF49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F17B7-E1D2-E041-ADAF-BB5FCEDE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6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3DD2-D0B2-A74A-ACA6-3DA0589C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266D7-08AB-F54F-9C86-01EE76A61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E51C0-978D-EE4F-9DDD-F321139A1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EB407-D7F8-9742-AAD3-93466457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3D6C6-ACFD-9040-A072-B780E7DA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E50AF-6852-0F46-AD66-A05194F0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9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9F31-11BF-8E49-BC45-6C88FB82E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32E7D-409B-D844-9456-1BD3D655C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11663-936E-4440-A514-2A646F6CE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BA11E-177B-0B44-8314-065F92C6A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CF628-7812-E94B-92B8-82E9EA304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B4D68-AAF8-CB4E-8DD7-EE11B5BB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4/5/22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1B5EA4-2648-4F42-B18F-70F37F60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457FBD-7DC0-154D-BB0D-B4E658F8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9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18AA-9FB4-614F-9E3B-0092FF65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8643B-CE8C-1B48-810E-3A75EFAE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F80B0-CA7C-DC4B-9C3B-286BFE9C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EFDA5-9D15-0F47-8DC1-662639B6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1C9C1D-3AA8-614F-8687-5ABED38D7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4/5/22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C7419B-2829-864B-83F1-F46EA1A2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C5B4C-4BBD-EF49-A9B6-F1415193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1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4452-2816-664A-BD5D-C0ECA47E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B0EA5-4763-C149-9BAA-2034C2053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ADBBD-D90B-BA4B-8048-F37064350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52920-FE2C-0B41-BB95-8B82FE9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BB422-53E4-B748-B2A8-8BDE4F0C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9EA40-8592-F747-B508-6921A877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9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A0B9-CD4D-BB40-A1A1-C330007D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CF8E8-D352-DC47-8D7E-05CCA64EC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E8E4A-7FBE-9149-AB70-EA62A0316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8984C-6598-254D-B152-B787B1FD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39F83-4504-064B-A90D-D35FBBA2BC54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8B144-8FE6-FF47-8F71-5A6EB7C8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B5D67-C833-AC4F-991B-B50C5A83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8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FFBC71-DF9E-5A4C-AA8B-66F355D8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4CDF6-D3F5-FD4E-BFA7-59BAC3D5E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51D7E-8C2C-C444-A0B7-F786BC806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39F83-4504-064B-A90D-D35FBBA2BC54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03467-4EE5-E640-966D-327DB007A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6DC44-F50E-7642-968F-FD4F62E4B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619B0-C5E2-8145-8F3F-B0A8B2CC7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8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.xml"/><Relationship Id="rId18" Type="http://schemas.openxmlformats.org/officeDocument/2006/relationships/image" Target="../media/image12.png"/><Relationship Id="rId26" Type="http://schemas.openxmlformats.org/officeDocument/2006/relationships/image" Target="../media/image17.svg"/><Relationship Id="rId3" Type="http://schemas.openxmlformats.org/officeDocument/2006/relationships/image" Target="../media/image1.png"/><Relationship Id="rId21" Type="http://schemas.openxmlformats.org/officeDocument/2006/relationships/customXml" Target="../ink/ink6.xml"/><Relationship Id="rId34" Type="http://schemas.openxmlformats.org/officeDocument/2006/relationships/image" Target="../media/image25.sv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customXml" Target="../ink/ink4.xml"/><Relationship Id="rId25" Type="http://schemas.openxmlformats.org/officeDocument/2006/relationships/image" Target="../media/image16.png"/><Relationship Id="rId3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customXml" Target="../ink/ink1.xml"/><Relationship Id="rId24" Type="http://schemas.openxmlformats.org/officeDocument/2006/relationships/image" Target="../media/image15.png"/><Relationship Id="rId32" Type="http://schemas.openxmlformats.org/officeDocument/2006/relationships/image" Target="../media/image23.svg"/><Relationship Id="rId5" Type="http://schemas.openxmlformats.org/officeDocument/2006/relationships/image" Target="../media/image3.png"/><Relationship Id="rId15" Type="http://schemas.openxmlformats.org/officeDocument/2006/relationships/customXml" Target="../ink/ink3.xml"/><Relationship Id="rId23" Type="http://schemas.openxmlformats.org/officeDocument/2006/relationships/customXml" Target="../ink/ink7.xml"/><Relationship Id="rId28" Type="http://schemas.openxmlformats.org/officeDocument/2006/relationships/image" Target="../media/image19.svg"/><Relationship Id="rId10" Type="http://schemas.openxmlformats.org/officeDocument/2006/relationships/image" Target="../media/image8.svg"/><Relationship Id="rId19" Type="http://schemas.openxmlformats.org/officeDocument/2006/relationships/customXml" Target="../ink/ink5.xml"/><Relationship Id="rId31" Type="http://schemas.openxmlformats.org/officeDocument/2006/relationships/image" Target="../media/image22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image" Target="../media/image18.png"/><Relationship Id="rId30" Type="http://schemas.openxmlformats.org/officeDocument/2006/relationships/image" Target="../media/image21.svg"/><Relationship Id="rId35" Type="http://schemas.openxmlformats.org/officeDocument/2006/relationships/image" Target="../media/image26.png"/><Relationship Id="rId8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4E4D2E-6723-4248-8680-315ACD59D447}"/>
              </a:ext>
            </a:extLst>
          </p:cNvPr>
          <p:cNvSpPr txBox="1"/>
          <p:nvPr/>
        </p:nvSpPr>
        <p:spPr>
          <a:xfrm>
            <a:off x="2845413" y="1262890"/>
            <a:ext cx="15969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§25 forests</a:t>
            </a:r>
          </a:p>
          <a:p>
            <a:r>
              <a:rPr lang="en-US" sz="1400" dirty="0">
                <a:latin typeface="Helvetica" pitchFamily="2" charset="0"/>
              </a:rPr>
              <a:t>§15 forests</a:t>
            </a:r>
          </a:p>
          <a:p>
            <a:r>
              <a:rPr lang="en-US" sz="1400" dirty="0">
                <a:latin typeface="Helvetica" pitchFamily="2" charset="0"/>
              </a:rPr>
              <a:t>private old growth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621FE-F6B9-2149-A8A1-CF204FB783D7}"/>
              </a:ext>
            </a:extLst>
          </p:cNvPr>
          <p:cNvSpPr txBox="1"/>
          <p:nvPr/>
        </p:nvSpPr>
        <p:spPr>
          <a:xfrm>
            <a:off x="2850954" y="2179938"/>
            <a:ext cx="1556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NST plantations</a:t>
            </a:r>
          </a:p>
          <a:p>
            <a:r>
              <a:rPr lang="en-US" sz="1400" dirty="0">
                <a:latin typeface="Helvetica" pitchFamily="2" charset="0"/>
              </a:rPr>
              <a:t>“</a:t>
            </a:r>
            <a:r>
              <a:rPr lang="en-US" sz="1400" dirty="0" err="1">
                <a:latin typeface="Helvetica" pitchFamily="2" charset="0"/>
              </a:rPr>
              <a:t>ikke</a:t>
            </a:r>
            <a:r>
              <a:rPr lang="en-US" sz="1400" dirty="0">
                <a:latin typeface="Helvetica" pitchFamily="2" charset="0"/>
              </a:rPr>
              <a:t>” §25 forests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F2CF5-4C3D-5E4D-89D5-94AA6595DB96}"/>
              </a:ext>
            </a:extLst>
          </p:cNvPr>
          <p:cNvSpPr txBox="1"/>
          <p:nvPr/>
        </p:nvSpPr>
        <p:spPr>
          <a:xfrm>
            <a:off x="498649" y="3764211"/>
            <a:ext cx="1483098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EcoDes-DK15</a:t>
            </a:r>
          </a:p>
          <a:p>
            <a:r>
              <a:rPr lang="en-US" sz="1400" dirty="0">
                <a:latin typeface="Helvetica" pitchFamily="2" charset="0"/>
              </a:rPr>
              <a:t>Airborne Lidar</a:t>
            </a:r>
            <a:endParaRPr lang="en-US" sz="1100" dirty="0">
              <a:latin typeface="Helvetica" pitchFamily="2" charset="0"/>
            </a:endParaRPr>
          </a:p>
          <a:p>
            <a:r>
              <a:rPr lang="en-US" sz="1100" dirty="0">
                <a:latin typeface="Helvetica" pitchFamily="2" charset="0"/>
              </a:rPr>
              <a:t>(</a:t>
            </a:r>
            <a:r>
              <a:rPr lang="en-US" sz="1100" dirty="0" err="1">
                <a:latin typeface="Helvetica" pitchFamily="2" charset="0"/>
              </a:rPr>
              <a:t>Assman</a:t>
            </a:r>
            <a:r>
              <a:rPr lang="en-US" sz="1100" dirty="0">
                <a:latin typeface="Helvetica" pitchFamily="2" charset="0"/>
              </a:rPr>
              <a:t> et al. 2022)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2B82B-FAC2-0C46-B408-FA4DC68DFEBD}"/>
              </a:ext>
            </a:extLst>
          </p:cNvPr>
          <p:cNvSpPr txBox="1"/>
          <p:nvPr/>
        </p:nvSpPr>
        <p:spPr>
          <a:xfrm>
            <a:off x="4696795" y="3817354"/>
            <a:ext cx="154721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Tree Type</a:t>
            </a:r>
            <a:br>
              <a:rPr lang="en-US" sz="1400" dirty="0">
                <a:latin typeface="Helvetica" pitchFamily="2" charset="0"/>
              </a:rPr>
            </a:br>
            <a:r>
              <a:rPr lang="en-US" sz="1100" dirty="0" err="1">
                <a:latin typeface="Helvetica" pitchFamily="2" charset="0"/>
              </a:rPr>
              <a:t>Bjerreskov</a:t>
            </a:r>
            <a:r>
              <a:rPr lang="en-US" sz="1100" dirty="0">
                <a:latin typeface="Helvetica" pitchFamily="2" charset="0"/>
              </a:rPr>
              <a:t> et al.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5057E-7B8A-B846-AFD2-8A87CEF703E4}"/>
              </a:ext>
            </a:extLst>
          </p:cNvPr>
          <p:cNvSpPr txBox="1"/>
          <p:nvPr/>
        </p:nvSpPr>
        <p:spPr>
          <a:xfrm>
            <a:off x="3938225" y="5693761"/>
            <a:ext cx="235192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Near-surface Groundwater </a:t>
            </a:r>
            <a:br>
              <a:rPr lang="en-US" sz="1400" dirty="0">
                <a:latin typeface="Helvetica" pitchFamily="2" charset="0"/>
              </a:rPr>
            </a:br>
            <a:r>
              <a:rPr lang="en-US" sz="1100" dirty="0">
                <a:latin typeface="Helvetica" pitchFamily="2" charset="0"/>
              </a:rPr>
              <a:t>Koch et al. 2021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97AF00-7C13-B849-BF32-886BD53144C0}"/>
              </a:ext>
            </a:extLst>
          </p:cNvPr>
          <p:cNvSpPr txBox="1"/>
          <p:nvPr/>
        </p:nvSpPr>
        <p:spPr>
          <a:xfrm>
            <a:off x="373526" y="3359284"/>
            <a:ext cx="2255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 pitchFamily="2" charset="0"/>
              </a:rPr>
              <a:t>Raster Predictors [10 m]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691D12-16DA-0B4D-B560-C8CF7B28AF7F}"/>
              </a:ext>
            </a:extLst>
          </p:cNvPr>
          <p:cNvSpPr txBox="1"/>
          <p:nvPr/>
        </p:nvSpPr>
        <p:spPr>
          <a:xfrm>
            <a:off x="452867" y="866101"/>
            <a:ext cx="3368679" cy="307777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sz="1400" b="1" dirty="0">
                <a:latin typeface="Helvetica" pitchFamily="2" charset="0"/>
              </a:rPr>
              <a:t>Training Polygons (forest annotations)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A9DB00-4E4B-2141-919A-D132D29C74F6}"/>
              </a:ext>
            </a:extLst>
          </p:cNvPr>
          <p:cNvSpPr txBox="1"/>
          <p:nvPr/>
        </p:nvSpPr>
        <p:spPr>
          <a:xfrm>
            <a:off x="8661259" y="659685"/>
            <a:ext cx="135793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Model Training</a:t>
            </a:r>
          </a:p>
          <a:p>
            <a:r>
              <a:rPr lang="en-US" sz="1000" dirty="0">
                <a:latin typeface="Helvetica" pitchFamily="2" charset="0"/>
              </a:rPr>
              <a:t>- Gradient Boosting</a:t>
            </a:r>
          </a:p>
          <a:p>
            <a:r>
              <a:rPr lang="en-US" sz="1000" dirty="0">
                <a:latin typeface="Helvetica" pitchFamily="2" charset="0"/>
              </a:rPr>
              <a:t>- Random Forests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A8B985-ABF1-D94E-8D62-C4CF46BB60A3}"/>
              </a:ext>
            </a:extLst>
          </p:cNvPr>
          <p:cNvSpPr txBox="1"/>
          <p:nvPr/>
        </p:nvSpPr>
        <p:spPr>
          <a:xfrm>
            <a:off x="4452942" y="1411203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Sample</a:t>
            </a:r>
          </a:p>
          <a:p>
            <a:pPr algn="ctr"/>
            <a:r>
              <a:rPr lang="en-US" sz="1400" dirty="0">
                <a:latin typeface="Helvetica" pitchFamily="2" charset="0"/>
              </a:rPr>
              <a:t>(30k pixels)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A000A5-4E8D-1749-A41D-D092A4C8ED1A}"/>
              </a:ext>
            </a:extLst>
          </p:cNvPr>
          <p:cNvCxnSpPr>
            <a:cxnSpLocks/>
          </p:cNvCxnSpPr>
          <p:nvPr/>
        </p:nvCxnSpPr>
        <p:spPr>
          <a:xfrm flipV="1">
            <a:off x="4997674" y="2049779"/>
            <a:ext cx="0" cy="1500715"/>
          </a:xfrm>
          <a:prstGeom prst="line">
            <a:avLst/>
          </a:prstGeom>
          <a:ln w="38100">
            <a:solidFill>
              <a:srgbClr val="3CB0AE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0E7FCB1-E717-264A-8DA4-07F2D86C2154}"/>
              </a:ext>
            </a:extLst>
          </p:cNvPr>
          <p:cNvSpPr txBox="1"/>
          <p:nvPr/>
        </p:nvSpPr>
        <p:spPr>
          <a:xfrm>
            <a:off x="10513471" y="626514"/>
            <a:ext cx="197710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Hyperparameter Tuning </a:t>
            </a:r>
          </a:p>
          <a:p>
            <a:r>
              <a:rPr lang="en-US" sz="1000" dirty="0">
                <a:latin typeface="Helvetica" pitchFamily="2" charset="0"/>
              </a:rPr>
              <a:t>- 10-fold CV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3E6044-0EB0-0B41-9A07-9DEAF5FEE322}"/>
              </a:ext>
            </a:extLst>
          </p:cNvPr>
          <p:cNvSpPr txBox="1"/>
          <p:nvPr/>
        </p:nvSpPr>
        <p:spPr>
          <a:xfrm>
            <a:off x="8860961" y="2334269"/>
            <a:ext cx="95853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Validation</a:t>
            </a:r>
          </a:p>
          <a:p>
            <a:r>
              <a:rPr lang="en-US" sz="1000" dirty="0">
                <a:latin typeface="Helvetica" pitchFamily="2" charset="0"/>
              </a:rPr>
              <a:t>- nationwide</a:t>
            </a:r>
          </a:p>
          <a:p>
            <a:r>
              <a:rPr lang="en-US" sz="1000" dirty="0">
                <a:latin typeface="Helvetica" pitchFamily="2" charset="0"/>
              </a:rPr>
              <a:t>- by region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F03790-88E5-A64E-A502-4C63902A82D1}"/>
              </a:ext>
            </a:extLst>
          </p:cNvPr>
          <p:cNvSpPr txBox="1"/>
          <p:nvPr/>
        </p:nvSpPr>
        <p:spPr>
          <a:xfrm>
            <a:off x="7327001" y="3999646"/>
            <a:ext cx="3414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Helvetica" pitchFamily="2" charset="0"/>
              </a:rPr>
              <a:t>Nationwide Forest Quality Projections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321EAC-EFD3-8343-AA4C-DBA9F6432700}"/>
              </a:ext>
            </a:extLst>
          </p:cNvPr>
          <p:cNvGrpSpPr/>
          <p:nvPr/>
        </p:nvGrpSpPr>
        <p:grpSpPr>
          <a:xfrm>
            <a:off x="1939517" y="4153367"/>
            <a:ext cx="1171047" cy="958855"/>
            <a:chOff x="16951969" y="14843696"/>
            <a:chExt cx="2558982" cy="2095298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47FC8511-9A9F-E445-A258-36B932F2F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16951969" y="14843696"/>
              <a:ext cx="2558982" cy="1277492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6C3E763-777D-9248-B895-780523CCD845}"/>
                </a:ext>
              </a:extLst>
            </p:cNvPr>
            <p:cNvCxnSpPr>
              <a:cxnSpLocks/>
            </p:cNvCxnSpPr>
            <p:nvPr/>
          </p:nvCxnSpPr>
          <p:spPr>
            <a:xfrm>
              <a:off x="18490255" y="15882978"/>
              <a:ext cx="576761" cy="8589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7A47B2C-FA10-3C4C-B683-B2B2DCF40565}"/>
                </a:ext>
              </a:extLst>
            </p:cNvPr>
            <p:cNvCxnSpPr>
              <a:cxnSpLocks/>
            </p:cNvCxnSpPr>
            <p:nvPr/>
          </p:nvCxnSpPr>
          <p:spPr>
            <a:xfrm>
              <a:off x="18479415" y="15882978"/>
              <a:ext cx="253109" cy="10114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7EDC10-25DB-3D4D-90E4-1B353CBDE0A6}"/>
                </a:ext>
              </a:extLst>
            </p:cNvPr>
            <p:cNvCxnSpPr>
              <a:cxnSpLocks/>
            </p:cNvCxnSpPr>
            <p:nvPr/>
          </p:nvCxnSpPr>
          <p:spPr>
            <a:xfrm>
              <a:off x="18468576" y="15882979"/>
              <a:ext cx="10839" cy="10560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ED1AF04-9221-E144-928C-04450FD41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194487" y="15882978"/>
              <a:ext cx="253108" cy="10114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2D608C8-9797-CF4E-8C8D-8ABB16859D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05688" y="15882978"/>
              <a:ext cx="541907" cy="8589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Graphic 28">
            <a:extLst>
              <a:ext uri="{FF2B5EF4-FFF2-40B4-BE49-F238E27FC236}">
                <a16:creationId xmlns:a16="http://schemas.microsoft.com/office/drawing/2014/main" id="{ECCA78C8-686A-B647-A534-A8830875C1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4742" y="4514457"/>
            <a:ext cx="552932" cy="597765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58E0EFF0-A72D-9945-817D-EBE6326BFF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77628" y="3967387"/>
            <a:ext cx="360431" cy="620097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262892-DF1A-F246-9B6F-EDED99E57563}"/>
              </a:ext>
            </a:extLst>
          </p:cNvPr>
          <p:cNvCxnSpPr>
            <a:cxnSpLocks/>
          </p:cNvCxnSpPr>
          <p:nvPr/>
        </p:nvCxnSpPr>
        <p:spPr>
          <a:xfrm flipV="1">
            <a:off x="4193552" y="4096746"/>
            <a:ext cx="337681" cy="7938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5A12793-4DAE-7949-AEA4-E9FB54D1C4F6}"/>
              </a:ext>
            </a:extLst>
          </p:cNvPr>
          <p:cNvGrpSpPr/>
          <p:nvPr/>
        </p:nvGrpSpPr>
        <p:grpSpPr>
          <a:xfrm>
            <a:off x="2866517" y="5038518"/>
            <a:ext cx="1052295" cy="851243"/>
            <a:chOff x="2656146" y="4852509"/>
            <a:chExt cx="1052295" cy="851243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A3349D16-0FF7-124D-A2F2-2A77D3451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56146" y="5217964"/>
              <a:ext cx="937872" cy="485788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6C78A81-A238-7E4C-ACBC-50976B78E9F8}"/>
                </a:ext>
              </a:extLst>
            </p:cNvPr>
            <p:cNvSpPr/>
            <p:nvPr/>
          </p:nvSpPr>
          <p:spPr>
            <a:xfrm rot="19453066">
              <a:off x="3464342" y="4854194"/>
              <a:ext cx="198633" cy="2991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1611663-6A80-DE4A-B7CB-6140472B79BA}"/>
                </a:ext>
              </a:extLst>
            </p:cNvPr>
            <p:cNvSpPr/>
            <p:nvPr/>
          </p:nvSpPr>
          <p:spPr>
            <a:xfrm rot="19443942">
              <a:off x="3644360" y="4852509"/>
              <a:ext cx="45719" cy="9165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B679515-EA3B-8A40-B7B7-8C35D374ADC5}"/>
                    </a:ext>
                  </a:extLst>
                </p14:cNvPr>
                <p14:cNvContentPartPr/>
                <p14:nvPr/>
              </p14:nvContentPartPr>
              <p14:xfrm>
                <a:off x="3419001" y="4935785"/>
                <a:ext cx="194400" cy="6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B679515-EA3B-8A40-B7B7-8C35D374ADC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10361" y="4926785"/>
                  <a:ext cx="2120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65C1AF0-7F3E-CA41-A3BA-0E65389D7606}"/>
                    </a:ext>
                  </a:extLst>
                </p14:cNvPr>
                <p14:cNvContentPartPr/>
                <p14:nvPr/>
              </p14:nvContentPartPr>
              <p14:xfrm>
                <a:off x="3424401" y="4942265"/>
                <a:ext cx="284040" cy="215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65C1AF0-7F3E-CA41-A3BA-0E65389D760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15401" y="4933265"/>
                  <a:ext cx="301680" cy="2332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D544CFC-3845-194A-B032-4F2F409DB814}"/>
                </a:ext>
              </a:extLst>
            </p:cNvPr>
            <p:cNvGrpSpPr/>
            <p:nvPr/>
          </p:nvGrpSpPr>
          <p:grpSpPr>
            <a:xfrm>
              <a:off x="3368798" y="4933539"/>
              <a:ext cx="38520" cy="63360"/>
              <a:chOff x="3871845" y="4972520"/>
              <a:chExt cx="38520" cy="63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9A4977CB-B6C7-2A48-8683-D38414ACA4A8}"/>
                      </a:ext>
                    </a:extLst>
                  </p14:cNvPr>
                  <p14:cNvContentPartPr/>
                  <p14:nvPr/>
                </p14:nvContentPartPr>
                <p14:xfrm>
                  <a:off x="3871845" y="4972880"/>
                  <a:ext cx="12960" cy="6300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9A4977CB-B6C7-2A48-8683-D38414ACA4A8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862845" y="4963880"/>
                    <a:ext cx="30600" cy="8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4C979768-2FBF-4448-A7A5-CCB2189DE4BB}"/>
                      </a:ext>
                    </a:extLst>
                  </p14:cNvPr>
                  <p14:cNvContentPartPr/>
                  <p14:nvPr/>
                </p14:nvContentPartPr>
                <p14:xfrm>
                  <a:off x="3887325" y="4972520"/>
                  <a:ext cx="23040" cy="1440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4C979768-2FBF-4448-A7A5-CCB2189DE4BB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878325" y="4963520"/>
                    <a:ext cx="40680" cy="320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E35FD88-70BC-A849-9CE8-64F715E250F5}"/>
                    </a:ext>
                  </a:extLst>
                </p14:cNvPr>
                <p14:cNvContentPartPr/>
                <p14:nvPr/>
              </p14:nvContentPartPr>
              <p14:xfrm>
                <a:off x="3366278" y="5047659"/>
                <a:ext cx="360" cy="37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E35FD88-70BC-A849-9CE8-64F715E250F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357278" y="5038659"/>
                  <a:ext cx="180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307B433-4402-BE46-A1D5-37EBF10E52FF}"/>
                    </a:ext>
                  </a:extLst>
                </p14:cNvPr>
                <p14:cNvContentPartPr/>
                <p14:nvPr/>
              </p14:nvContentPartPr>
              <p14:xfrm>
                <a:off x="3366278" y="5174379"/>
                <a:ext cx="360" cy="62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307B433-4402-BE46-A1D5-37EBF10E52F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357638" y="5165379"/>
                  <a:ext cx="180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8D6045C-7C98-824C-927D-FAA8A815A869}"/>
                    </a:ext>
                  </a:extLst>
                </p14:cNvPr>
                <p14:cNvContentPartPr/>
                <p14:nvPr/>
              </p14:nvContentPartPr>
              <p14:xfrm>
                <a:off x="3371678" y="5309019"/>
                <a:ext cx="360" cy="28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8D6045C-7C98-824C-927D-FAA8A815A86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362678" y="5300019"/>
                  <a:ext cx="18000" cy="457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14555BB-D0E1-5944-833D-ACF40AF81849}"/>
              </a:ext>
            </a:extLst>
          </p:cNvPr>
          <p:cNvCxnSpPr>
            <a:cxnSpLocks/>
          </p:cNvCxnSpPr>
          <p:nvPr/>
        </p:nvCxnSpPr>
        <p:spPr>
          <a:xfrm>
            <a:off x="5652309" y="2785615"/>
            <a:ext cx="0" cy="764879"/>
          </a:xfrm>
          <a:prstGeom prst="line">
            <a:avLst/>
          </a:prstGeom>
          <a:ln w="38100">
            <a:solidFill>
              <a:srgbClr val="D67D49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EC54A2B-ADA3-EF4B-A7AE-1BF52670336E}"/>
              </a:ext>
            </a:extLst>
          </p:cNvPr>
          <p:cNvSpPr/>
          <p:nvPr/>
        </p:nvSpPr>
        <p:spPr>
          <a:xfrm>
            <a:off x="468494" y="3711261"/>
            <a:ext cx="5775519" cy="2922124"/>
          </a:xfrm>
          <a:prstGeom prst="rect">
            <a:avLst/>
          </a:prstGeom>
          <a:noFill/>
          <a:ln w="25400" cap="rnd">
            <a:solidFill>
              <a:schemeClr val="tx1"/>
            </a:solidFill>
            <a:prstDash val="dash"/>
            <a:round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3EBCB59-5FD6-B147-B326-4B7B04634DC8}"/>
              </a:ext>
            </a:extLst>
          </p:cNvPr>
          <p:cNvCxnSpPr>
            <a:cxnSpLocks/>
          </p:cNvCxnSpPr>
          <p:nvPr/>
        </p:nvCxnSpPr>
        <p:spPr>
          <a:xfrm>
            <a:off x="5605304" y="1661553"/>
            <a:ext cx="865154" cy="16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9529B5F-1859-B545-AE8D-02CBD02AD26D}"/>
              </a:ext>
            </a:extLst>
          </p:cNvPr>
          <p:cNvCxnSpPr>
            <a:cxnSpLocks/>
          </p:cNvCxnSpPr>
          <p:nvPr/>
        </p:nvCxnSpPr>
        <p:spPr>
          <a:xfrm flipV="1">
            <a:off x="6440577" y="1659889"/>
            <a:ext cx="0" cy="827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A2E8FD3-4A4A-A544-BA9D-A071AE83A956}"/>
              </a:ext>
            </a:extLst>
          </p:cNvPr>
          <p:cNvCxnSpPr>
            <a:cxnSpLocks/>
          </p:cNvCxnSpPr>
          <p:nvPr/>
        </p:nvCxnSpPr>
        <p:spPr>
          <a:xfrm flipV="1">
            <a:off x="6467780" y="1661637"/>
            <a:ext cx="453816" cy="194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831F4FD-5D55-7244-95FC-8453940C4E46}"/>
              </a:ext>
            </a:extLst>
          </p:cNvPr>
          <p:cNvCxnSpPr>
            <a:cxnSpLocks/>
          </p:cNvCxnSpPr>
          <p:nvPr/>
        </p:nvCxnSpPr>
        <p:spPr>
          <a:xfrm>
            <a:off x="8081805" y="814088"/>
            <a:ext cx="540834" cy="291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0C04212-A3C1-3A44-9BD6-90204E16FF3E}"/>
              </a:ext>
            </a:extLst>
          </p:cNvPr>
          <p:cNvSpPr txBox="1"/>
          <p:nvPr/>
        </p:nvSpPr>
        <p:spPr>
          <a:xfrm>
            <a:off x="10918369" y="2366133"/>
            <a:ext cx="116730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Helvetica" pitchFamily="2" charset="0"/>
              </a:rPr>
              <a:t>Final Model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0DF795F-2BD3-4F44-9408-F9F1297EF076}"/>
              </a:ext>
            </a:extLst>
          </p:cNvPr>
          <p:cNvCxnSpPr>
            <a:cxnSpLocks/>
          </p:cNvCxnSpPr>
          <p:nvPr/>
        </p:nvCxnSpPr>
        <p:spPr>
          <a:xfrm>
            <a:off x="11502023" y="933305"/>
            <a:ext cx="0" cy="134754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085615C-5033-3D47-AFA3-82C67AEEB4B1}"/>
              </a:ext>
            </a:extLst>
          </p:cNvPr>
          <p:cNvSpPr txBox="1"/>
          <p:nvPr/>
        </p:nvSpPr>
        <p:spPr>
          <a:xfrm>
            <a:off x="7469447" y="232321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20%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0734BB4-391C-7144-A41C-804955247EBD}"/>
              </a:ext>
            </a:extLst>
          </p:cNvPr>
          <p:cNvSpPr txBox="1"/>
          <p:nvPr/>
        </p:nvSpPr>
        <p:spPr>
          <a:xfrm>
            <a:off x="7469447" y="63354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2C85EB7-CA50-0B43-88B9-ABB116127FF4}"/>
              </a:ext>
            </a:extLst>
          </p:cNvPr>
          <p:cNvGrpSpPr/>
          <p:nvPr/>
        </p:nvGrpSpPr>
        <p:grpSpPr>
          <a:xfrm>
            <a:off x="1570443" y="1315280"/>
            <a:ext cx="1140624" cy="598212"/>
            <a:chOff x="1733547" y="1781916"/>
            <a:chExt cx="1140624" cy="598212"/>
          </a:xfrm>
        </p:grpSpPr>
        <p:pic>
          <p:nvPicPr>
            <p:cNvPr id="90" name="Graphic 89">
              <a:extLst>
                <a:ext uri="{FF2B5EF4-FFF2-40B4-BE49-F238E27FC236}">
                  <a16:creationId xmlns:a16="http://schemas.microsoft.com/office/drawing/2014/main" id="{9E482BAE-54F2-B24D-BA4C-F8A008E9E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733547" y="1781916"/>
              <a:ext cx="552932" cy="597765"/>
            </a:xfrm>
            <a:prstGeom prst="rect">
              <a:avLst/>
            </a:prstGeom>
          </p:spPr>
        </p:pic>
        <p:pic>
          <p:nvPicPr>
            <p:cNvPr id="95" name="Graphic 94">
              <a:extLst>
                <a:ext uri="{FF2B5EF4-FFF2-40B4-BE49-F238E27FC236}">
                  <a16:creationId xmlns:a16="http://schemas.microsoft.com/office/drawing/2014/main" id="{E3517329-EA90-F14A-B181-A654BB261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2089704" y="2060100"/>
              <a:ext cx="289143" cy="312587"/>
            </a:xfrm>
            <a:prstGeom prst="rect">
              <a:avLst/>
            </a:prstGeom>
          </p:spPr>
        </p:pic>
        <p:pic>
          <p:nvPicPr>
            <p:cNvPr id="97" name="Graphic 96">
              <a:extLst>
                <a:ext uri="{FF2B5EF4-FFF2-40B4-BE49-F238E27FC236}">
                  <a16:creationId xmlns:a16="http://schemas.microsoft.com/office/drawing/2014/main" id="{39CF8F41-4D66-7D49-AAEF-A643AA166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2302819" y="1882677"/>
              <a:ext cx="289143" cy="497451"/>
            </a:xfrm>
            <a:prstGeom prst="rect">
              <a:avLst/>
            </a:prstGeom>
          </p:spPr>
        </p:pic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CF02F576-6499-8047-9052-A40695DE2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2437165" y="1904481"/>
              <a:ext cx="437006" cy="472439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F9346FD-DECB-C549-8C10-07BC7FCC80DA}"/>
              </a:ext>
            </a:extLst>
          </p:cNvPr>
          <p:cNvGrpSpPr/>
          <p:nvPr/>
        </p:nvGrpSpPr>
        <p:grpSpPr>
          <a:xfrm>
            <a:off x="1654380" y="2151716"/>
            <a:ext cx="1121060" cy="506606"/>
            <a:chOff x="1644151" y="2554454"/>
            <a:chExt cx="1121060" cy="506606"/>
          </a:xfrm>
        </p:grpSpPr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5F104D29-7FE5-204B-933B-A8065CB9A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1644151" y="2554454"/>
              <a:ext cx="294464" cy="506606"/>
            </a:xfrm>
            <a:prstGeom prst="rect">
              <a:avLst/>
            </a:prstGeom>
          </p:spPr>
        </p:pic>
        <p:pic>
          <p:nvPicPr>
            <p:cNvPr id="99" name="Graphic 98">
              <a:extLst>
                <a:ext uri="{FF2B5EF4-FFF2-40B4-BE49-F238E27FC236}">
                  <a16:creationId xmlns:a16="http://schemas.microsoft.com/office/drawing/2014/main" id="{7F398AE8-0140-1343-ACBF-F85DEEA23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1919683" y="2554454"/>
              <a:ext cx="294464" cy="506606"/>
            </a:xfrm>
            <a:prstGeom prst="rect">
              <a:avLst/>
            </a:prstGeom>
          </p:spPr>
        </p:pic>
        <p:pic>
          <p:nvPicPr>
            <p:cNvPr id="100" name="Graphic 99">
              <a:extLst>
                <a:ext uri="{FF2B5EF4-FFF2-40B4-BE49-F238E27FC236}">
                  <a16:creationId xmlns:a16="http://schemas.microsoft.com/office/drawing/2014/main" id="{547E794A-4D1E-9B4E-8ECB-69AD4F034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2195215" y="2554454"/>
              <a:ext cx="294464" cy="506606"/>
            </a:xfrm>
            <a:prstGeom prst="rect">
              <a:avLst/>
            </a:prstGeom>
          </p:spPr>
        </p:pic>
        <p:pic>
          <p:nvPicPr>
            <p:cNvPr id="101" name="Graphic 100">
              <a:extLst>
                <a:ext uri="{FF2B5EF4-FFF2-40B4-BE49-F238E27FC236}">
                  <a16:creationId xmlns:a16="http://schemas.microsoft.com/office/drawing/2014/main" id="{02D358D8-E02A-4A4D-BDEC-686886E01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2470747" y="2554454"/>
              <a:ext cx="294464" cy="506606"/>
            </a:xfrm>
            <a:prstGeom prst="rect">
              <a:avLst/>
            </a:prstGeom>
          </p:spPr>
        </p:pic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BE55D848-43AB-DA48-804D-8003BC152FA5}"/>
              </a:ext>
            </a:extLst>
          </p:cNvPr>
          <p:cNvSpPr txBox="1"/>
          <p:nvPr/>
        </p:nvSpPr>
        <p:spPr>
          <a:xfrm>
            <a:off x="1020195" y="5481358"/>
            <a:ext cx="190629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Soil: Clay, Sand &amp; </a:t>
            </a:r>
            <a:br>
              <a:rPr lang="en-US" sz="1400" dirty="0">
                <a:latin typeface="Helvetica" pitchFamily="2" charset="0"/>
              </a:rPr>
            </a:br>
            <a:r>
              <a:rPr lang="en-US" sz="1400" dirty="0">
                <a:latin typeface="Helvetica" pitchFamily="2" charset="0"/>
              </a:rPr>
              <a:t>Organic Matter </a:t>
            </a:r>
            <a:br>
              <a:rPr lang="en-US" sz="1400" dirty="0">
                <a:latin typeface="Helvetica" pitchFamily="2" charset="0"/>
              </a:rPr>
            </a:br>
            <a:r>
              <a:rPr lang="en-US" sz="1100" dirty="0" err="1">
                <a:latin typeface="Helvetica" pitchFamily="2" charset="0"/>
              </a:rPr>
              <a:t>Downsampled</a:t>
            </a:r>
            <a:r>
              <a:rPr lang="en-US" sz="1100" dirty="0">
                <a:latin typeface="Helvetica" pitchFamily="2" charset="0"/>
              </a:rPr>
              <a:t> from 250 m </a:t>
            </a:r>
            <a:br>
              <a:rPr lang="en-US" sz="1100" dirty="0">
                <a:latin typeface="Helvetica" pitchFamily="2" charset="0"/>
              </a:rPr>
            </a:br>
            <a:r>
              <a:rPr lang="en-US" sz="1100" dirty="0">
                <a:latin typeface="Helvetica" pitchFamily="2" charset="0"/>
              </a:rPr>
              <a:t>(</a:t>
            </a:r>
            <a:r>
              <a:rPr lang="en-US" sz="1100" dirty="0" err="1">
                <a:latin typeface="Helvetica" pitchFamily="2" charset="0"/>
              </a:rPr>
              <a:t>Poggio</a:t>
            </a:r>
            <a:r>
              <a:rPr lang="en-US" sz="1100" dirty="0">
                <a:latin typeface="Helvetica" pitchFamily="2" charset="0"/>
              </a:rPr>
              <a:t> et al. 2021)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42D252F-ADF9-E142-A213-63C840B927E6}"/>
              </a:ext>
            </a:extLst>
          </p:cNvPr>
          <p:cNvSpPr txBox="1"/>
          <p:nvPr/>
        </p:nvSpPr>
        <p:spPr>
          <a:xfrm>
            <a:off x="5149210" y="2164306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Sample</a:t>
            </a:r>
          </a:p>
          <a:p>
            <a:pPr algn="ctr"/>
            <a:r>
              <a:rPr lang="en-US" sz="1400" dirty="0">
                <a:latin typeface="Helvetica" pitchFamily="2" charset="0"/>
              </a:rPr>
              <a:t>(30k pixels)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B1DF3D8-A6EA-2046-BA97-29689204E2C3}"/>
              </a:ext>
            </a:extLst>
          </p:cNvPr>
          <p:cNvSpPr/>
          <p:nvPr/>
        </p:nvSpPr>
        <p:spPr>
          <a:xfrm>
            <a:off x="452867" y="1503555"/>
            <a:ext cx="1028487" cy="30777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High quality</a:t>
            </a:r>
            <a:endParaRPr lang="en-US" sz="14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70E60E6-747B-F540-BC34-9A3A9A283D08}"/>
              </a:ext>
            </a:extLst>
          </p:cNvPr>
          <p:cNvSpPr/>
          <p:nvPr/>
        </p:nvSpPr>
        <p:spPr>
          <a:xfrm>
            <a:off x="456349" y="2269249"/>
            <a:ext cx="988412" cy="30777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Low quality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F4AAC0E-4534-6247-87C2-881EDB9F8F58}"/>
              </a:ext>
            </a:extLst>
          </p:cNvPr>
          <p:cNvSpPr txBox="1"/>
          <p:nvPr/>
        </p:nvSpPr>
        <p:spPr>
          <a:xfrm>
            <a:off x="6937593" y="1406605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Helvetica" pitchFamily="2" charset="0"/>
              </a:rPr>
              <a:t>Split: Geographic</a:t>
            </a:r>
            <a:br>
              <a:rPr lang="en-US" sz="1400" dirty="0">
                <a:latin typeface="Helvetica" pitchFamily="2" charset="0"/>
              </a:rPr>
            </a:br>
            <a:r>
              <a:rPr lang="en-US" sz="1400" dirty="0">
                <a:latin typeface="Helvetica" pitchFamily="2" charset="0"/>
              </a:rPr>
              <a:t>Stratification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216BF68-B799-D540-9A1D-E9C0AE5CB7AA}"/>
              </a:ext>
            </a:extLst>
          </p:cNvPr>
          <p:cNvCxnSpPr>
            <a:cxnSpLocks/>
          </p:cNvCxnSpPr>
          <p:nvPr/>
        </p:nvCxnSpPr>
        <p:spPr>
          <a:xfrm rot="5400000" flipV="1">
            <a:off x="7548058" y="2112005"/>
            <a:ext cx="337681" cy="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2F48C34-A870-654C-B5CC-CFD65075FA3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28516" y="1187590"/>
            <a:ext cx="337681" cy="1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AA5C47-99C6-4248-B1D9-EFD01A5E448D}"/>
              </a:ext>
            </a:extLst>
          </p:cNvPr>
          <p:cNvCxnSpPr>
            <a:cxnSpLocks/>
          </p:cNvCxnSpPr>
          <p:nvPr/>
        </p:nvCxnSpPr>
        <p:spPr>
          <a:xfrm>
            <a:off x="6265984" y="2475095"/>
            <a:ext cx="1745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FD5E8D1-2C3B-1D4E-A7C7-6AC8691E4FBF}"/>
              </a:ext>
            </a:extLst>
          </p:cNvPr>
          <p:cNvCxnSpPr>
            <a:cxnSpLocks/>
          </p:cNvCxnSpPr>
          <p:nvPr/>
        </p:nvCxnSpPr>
        <p:spPr>
          <a:xfrm>
            <a:off x="8083779" y="2487165"/>
            <a:ext cx="708893" cy="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4F19CD3-F935-3C4A-B8A7-5375ECFA1876}"/>
              </a:ext>
            </a:extLst>
          </p:cNvPr>
          <p:cNvCxnSpPr>
            <a:cxnSpLocks/>
          </p:cNvCxnSpPr>
          <p:nvPr/>
        </p:nvCxnSpPr>
        <p:spPr>
          <a:xfrm>
            <a:off x="9996980" y="816998"/>
            <a:ext cx="538706" cy="4127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25523BC-2BC9-9B41-9853-BCB8B427B759}"/>
              </a:ext>
            </a:extLst>
          </p:cNvPr>
          <p:cNvCxnSpPr>
            <a:cxnSpLocks/>
          </p:cNvCxnSpPr>
          <p:nvPr/>
        </p:nvCxnSpPr>
        <p:spPr>
          <a:xfrm flipH="1">
            <a:off x="9964011" y="2507879"/>
            <a:ext cx="900000" cy="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B983B58-4AAD-B647-BD24-FA540DF33DD3}"/>
              </a:ext>
            </a:extLst>
          </p:cNvPr>
          <p:cNvCxnSpPr>
            <a:cxnSpLocks/>
          </p:cNvCxnSpPr>
          <p:nvPr/>
        </p:nvCxnSpPr>
        <p:spPr>
          <a:xfrm flipH="1">
            <a:off x="10783255" y="5382309"/>
            <a:ext cx="718768" cy="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58FE6E7-5E8F-204D-835A-E26C076BCDC2}"/>
              </a:ext>
            </a:extLst>
          </p:cNvPr>
          <p:cNvCxnSpPr>
            <a:cxnSpLocks/>
          </p:cNvCxnSpPr>
          <p:nvPr/>
        </p:nvCxnSpPr>
        <p:spPr>
          <a:xfrm flipV="1">
            <a:off x="11502023" y="2729691"/>
            <a:ext cx="0" cy="26631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923260A-DB8D-5E43-BE71-E370D39A97BE}"/>
              </a:ext>
            </a:extLst>
          </p:cNvPr>
          <p:cNvCxnSpPr>
            <a:cxnSpLocks/>
          </p:cNvCxnSpPr>
          <p:nvPr/>
        </p:nvCxnSpPr>
        <p:spPr>
          <a:xfrm>
            <a:off x="6381526" y="5404178"/>
            <a:ext cx="900000" cy="0"/>
          </a:xfrm>
          <a:prstGeom prst="line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576D4F6-F6B1-6B40-BC37-800EC138AC5C}"/>
              </a:ext>
            </a:extLst>
          </p:cNvPr>
          <p:cNvSpPr txBox="1"/>
          <p:nvPr/>
        </p:nvSpPr>
        <p:spPr>
          <a:xfrm>
            <a:off x="452867" y="291974"/>
            <a:ext cx="5913863" cy="461665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DK Forest Quality Projections Workflow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F2DE884-8613-2C45-A258-D4326AD56FC9}"/>
              </a:ext>
            </a:extLst>
          </p:cNvPr>
          <p:cNvPicPr>
            <a:picLocks noChangeAspect="1"/>
          </p:cNvPicPr>
          <p:nvPr/>
        </p:nvPicPr>
        <p:blipFill rotWithShape="1">
          <a:blip r:embed="rId35"/>
          <a:srcRect t="10063" b="8376"/>
          <a:stretch/>
        </p:blipFill>
        <p:spPr>
          <a:xfrm>
            <a:off x="7373139" y="4362712"/>
            <a:ext cx="3309628" cy="196383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512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131</Words>
  <Application>Microsoft Macintosh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Jakob Johann Assmann</dc:creator>
  <cp:lastModifiedBy>Jakob Johann Assmann</cp:lastModifiedBy>
  <cp:revision>15</cp:revision>
  <dcterms:created xsi:type="dcterms:W3CDTF">2021-09-13T17:20:35Z</dcterms:created>
  <dcterms:modified xsi:type="dcterms:W3CDTF">2022-04-05T15:53:34Z</dcterms:modified>
</cp:coreProperties>
</file>