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6858000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5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9437FF"/>
    <a:srgbClr val="0432FF"/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1"/>
  </p:normalViewPr>
  <p:slideViewPr>
    <p:cSldViewPr snapToGrid="0" snapToObjects="1" showGuides="1">
      <p:cViewPr>
        <p:scale>
          <a:sx n="100" d="100"/>
          <a:sy n="100" d="100"/>
        </p:scale>
        <p:origin x="1384" y="320"/>
      </p:cViewPr>
      <p:guideLst>
        <p:guide orient="horz" pos="2495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96173"/>
            <a:ext cx="5829300" cy="275734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159854"/>
            <a:ext cx="5143500" cy="191217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58-B929-BD4F-978F-875BA220C36B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3F68-629A-B64A-BFE4-8143FA76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3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58-B929-BD4F-978F-875BA220C36B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3F68-629A-B64A-BFE4-8143FA76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2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21669"/>
            <a:ext cx="1478756" cy="671186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21669"/>
            <a:ext cx="4350544" cy="671186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58-B929-BD4F-978F-875BA220C36B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3F68-629A-B64A-BFE4-8143FA76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58-B929-BD4F-978F-875BA220C36B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3F68-629A-B64A-BFE4-8143FA76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1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974512"/>
            <a:ext cx="5915025" cy="329451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300194"/>
            <a:ext cx="5915025" cy="1732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58-B929-BD4F-978F-875BA220C36B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3F68-629A-B64A-BFE4-8143FA76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8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08344"/>
            <a:ext cx="2914650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08344"/>
            <a:ext cx="2914650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58-B929-BD4F-978F-875BA220C36B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3F68-629A-B64A-BFE4-8143FA76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4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21671"/>
            <a:ext cx="5915025" cy="153084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941510"/>
            <a:ext cx="2901255" cy="95150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893014"/>
            <a:ext cx="2901255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941510"/>
            <a:ext cx="2915543" cy="95150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893014"/>
            <a:ext cx="2915543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58-B929-BD4F-978F-875BA220C36B}" type="datetimeFigureOut">
              <a:rPr lang="en-US" smtClean="0"/>
              <a:t>4/15/21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3F68-629A-B64A-BFE4-8143FA76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9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58-B929-BD4F-978F-875BA220C36B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3F68-629A-B64A-BFE4-8143FA76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58-B929-BD4F-978F-875BA220C36B}" type="datetimeFigureOut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3F68-629A-B64A-BFE4-8143FA76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8002"/>
            <a:ext cx="2211884" cy="184800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40341"/>
            <a:ext cx="3471863" cy="562836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76011"/>
            <a:ext cx="2211884" cy="44018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58-B929-BD4F-978F-875BA220C36B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3F68-629A-B64A-BFE4-8143FA76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4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8002"/>
            <a:ext cx="2211884" cy="184800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40341"/>
            <a:ext cx="3471863" cy="562836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76011"/>
            <a:ext cx="2211884" cy="44018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58-B929-BD4F-978F-875BA220C36B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3F68-629A-B64A-BFE4-8143FA76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21671"/>
            <a:ext cx="5915025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08344"/>
            <a:ext cx="5915025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340703"/>
            <a:ext cx="154305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3FB58-B929-BD4F-978F-875BA220C36B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340703"/>
            <a:ext cx="231457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340703"/>
            <a:ext cx="154305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E3F68-629A-B64A-BFE4-8143FA76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3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6C18E3E-D506-B34D-B250-48B24D752297}"/>
              </a:ext>
            </a:extLst>
          </p:cNvPr>
          <p:cNvSpPr txBox="1"/>
          <p:nvPr/>
        </p:nvSpPr>
        <p:spPr>
          <a:xfrm>
            <a:off x="621913" y="499574"/>
            <a:ext cx="38088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Data access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4025D-35ED-6348-82A4-E370A0507AB4}"/>
              </a:ext>
            </a:extLst>
          </p:cNvPr>
          <p:cNvSpPr txBox="1"/>
          <p:nvPr/>
        </p:nvSpPr>
        <p:spPr>
          <a:xfrm>
            <a:off x="621913" y="1031643"/>
            <a:ext cx="164297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Objective</a:t>
            </a:r>
            <a:endParaRPr lang="en-US" sz="1013" dirty="0">
              <a:latin typeface="Helvetica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D95D57-7FC5-604C-95D9-6018AB608414}"/>
              </a:ext>
            </a:extLst>
          </p:cNvPr>
          <p:cNvSpPr>
            <a:spLocks noChangeAspect="1"/>
          </p:cNvSpPr>
          <p:nvPr/>
        </p:nvSpPr>
        <p:spPr>
          <a:xfrm>
            <a:off x="621913" y="1331545"/>
            <a:ext cx="2413800" cy="603894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 dirty="0">
                <a:latin typeface="Helvetica" pitchFamily="2" charset="0"/>
              </a:rPr>
              <a:t>Regional Study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8FC0BC-E2BD-5C44-8187-D444D8699A66}"/>
              </a:ext>
            </a:extLst>
          </p:cNvPr>
          <p:cNvSpPr>
            <a:spLocks noChangeAspect="1"/>
          </p:cNvSpPr>
          <p:nvPr/>
        </p:nvSpPr>
        <p:spPr>
          <a:xfrm>
            <a:off x="3695699" y="1331545"/>
            <a:ext cx="2412548" cy="603894"/>
          </a:xfrm>
          <a:prstGeom prst="rect">
            <a:avLst/>
          </a:prstGeom>
          <a:solidFill>
            <a:srgbClr val="94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 dirty="0">
                <a:latin typeface="Helvetica" pitchFamily="2" charset="0"/>
              </a:rPr>
              <a:t>Nationwide study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90FEB01-1C41-6F4A-8855-C1D6719CD799}"/>
              </a:ext>
            </a:extLst>
          </p:cNvPr>
          <p:cNvSpPr>
            <a:spLocks noChangeAspect="1"/>
          </p:cNvSpPr>
          <p:nvPr/>
        </p:nvSpPr>
        <p:spPr>
          <a:xfrm>
            <a:off x="623166" y="2660112"/>
            <a:ext cx="2412548" cy="627630"/>
          </a:xfrm>
          <a:prstGeom prst="roundRect">
            <a:avLst/>
          </a:prstGeom>
          <a:solidFill>
            <a:srgbClr val="0091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Identify subset of tiles using footprints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3DB8DE-30DA-8A45-B589-80563C096E46}"/>
              </a:ext>
            </a:extLst>
          </p:cNvPr>
          <p:cNvCxnSpPr>
            <a:cxnSpLocks/>
            <a:stCxn id="40" idx="2"/>
            <a:endCxn id="21" idx="0"/>
          </p:cNvCxnSpPr>
          <p:nvPr/>
        </p:nvCxnSpPr>
        <p:spPr>
          <a:xfrm>
            <a:off x="1828814" y="1935439"/>
            <a:ext cx="627" cy="724673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8D36B33-A2D5-8D45-8172-B2D5D1C2F9D5}"/>
              </a:ext>
            </a:extLst>
          </p:cNvPr>
          <p:cNvSpPr>
            <a:spLocks noChangeAspect="1"/>
          </p:cNvSpPr>
          <p:nvPr/>
        </p:nvSpPr>
        <p:spPr>
          <a:xfrm>
            <a:off x="621912" y="4012415"/>
            <a:ext cx="2412548" cy="627630"/>
          </a:xfrm>
          <a:prstGeom prst="roundRect">
            <a:avLst/>
          </a:prstGeom>
          <a:solidFill>
            <a:srgbClr val="0091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Identify variables of interest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23B1353-AF60-A941-9F67-D8FF68ED92C5}"/>
              </a:ext>
            </a:extLst>
          </p:cNvPr>
          <p:cNvSpPr>
            <a:spLocks noChangeAspect="1"/>
          </p:cNvSpPr>
          <p:nvPr/>
        </p:nvSpPr>
        <p:spPr>
          <a:xfrm>
            <a:off x="621912" y="5364718"/>
            <a:ext cx="2412548" cy="627630"/>
          </a:xfrm>
          <a:prstGeom prst="round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Download </a:t>
            </a:r>
            <a:r>
              <a:rPr lang="en-US" sz="1200" b="1" dirty="0">
                <a:solidFill>
                  <a:schemeClr val="bg1"/>
                </a:solidFill>
                <a:latin typeface="Helvetica" pitchFamily="2" charset="0"/>
              </a:rPr>
              <a:t>selected</a:t>
            </a:r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Helvetica" pitchFamily="2" charset="0"/>
              </a:rPr>
              <a:t>tiles</a:t>
            </a:r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for each variable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12DE938-12E7-DE4F-A379-F3F5EE4FB80E}"/>
              </a:ext>
            </a:extLst>
          </p:cNvPr>
          <p:cNvSpPr>
            <a:spLocks noChangeAspect="1"/>
          </p:cNvSpPr>
          <p:nvPr/>
        </p:nvSpPr>
        <p:spPr>
          <a:xfrm>
            <a:off x="3695699" y="4012415"/>
            <a:ext cx="2412548" cy="627630"/>
          </a:xfrm>
          <a:prstGeom prst="roundRect">
            <a:avLst/>
          </a:prstGeom>
          <a:solidFill>
            <a:srgbClr val="0091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Identify variables of interest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B3CE2D41-7514-1B45-87BA-C2742F8D945C}"/>
              </a:ext>
            </a:extLst>
          </p:cNvPr>
          <p:cNvSpPr>
            <a:spLocks noChangeAspect="1"/>
          </p:cNvSpPr>
          <p:nvPr/>
        </p:nvSpPr>
        <p:spPr>
          <a:xfrm>
            <a:off x="3695699" y="5364718"/>
            <a:ext cx="2412548" cy="627630"/>
          </a:xfrm>
          <a:prstGeom prst="round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Download </a:t>
            </a:r>
            <a:r>
              <a:rPr lang="en-US" sz="1200" b="1" dirty="0">
                <a:solidFill>
                  <a:schemeClr val="bg1"/>
                </a:solidFill>
                <a:latin typeface="Helvetica" pitchFamily="2" charset="0"/>
              </a:rPr>
              <a:t>all</a:t>
            </a:r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Helvetica" pitchFamily="2" charset="0"/>
              </a:rPr>
              <a:t>tiles</a:t>
            </a:r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for each variable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667F7BD-437E-D842-96C5-D17C7333BD27}"/>
              </a:ext>
            </a:extLst>
          </p:cNvPr>
          <p:cNvSpPr>
            <a:spLocks noChangeAspect="1"/>
          </p:cNvSpPr>
          <p:nvPr/>
        </p:nvSpPr>
        <p:spPr>
          <a:xfrm>
            <a:off x="621912" y="6717022"/>
            <a:ext cx="2412548" cy="627630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Create regional mosaic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(e.g. a .VRT file) 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075F50C-EA53-AE46-85E4-8D6F4218EA4A}"/>
              </a:ext>
            </a:extLst>
          </p:cNvPr>
          <p:cNvSpPr>
            <a:spLocks noChangeAspect="1"/>
          </p:cNvSpPr>
          <p:nvPr/>
        </p:nvSpPr>
        <p:spPr>
          <a:xfrm>
            <a:off x="3695699" y="6717021"/>
            <a:ext cx="2412548" cy="627630"/>
          </a:xfrm>
          <a:prstGeom prst="roundRect">
            <a:avLst/>
          </a:prstGeom>
          <a:solidFill>
            <a:srgbClr val="9437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Use supplied nationwide .VRT files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19733AA-6EE7-EE4C-8183-BC125D915348}"/>
              </a:ext>
            </a:extLst>
          </p:cNvPr>
          <p:cNvCxnSpPr>
            <a:cxnSpLocks/>
            <a:stCxn id="21" idx="2"/>
            <a:endCxn id="49" idx="0"/>
          </p:cNvCxnSpPr>
          <p:nvPr/>
        </p:nvCxnSpPr>
        <p:spPr>
          <a:xfrm flipH="1">
            <a:off x="1828186" y="3287743"/>
            <a:ext cx="1254" cy="724673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31CDE1-D725-DB48-91B2-277750F9797A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>
            <a:off x="1828186" y="4640046"/>
            <a:ext cx="0" cy="724673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E908422-E521-344C-8026-F11662FCF723}"/>
              </a:ext>
            </a:extLst>
          </p:cNvPr>
          <p:cNvCxnSpPr>
            <a:cxnSpLocks/>
            <a:stCxn id="51" idx="2"/>
            <a:endCxn id="56" idx="0"/>
          </p:cNvCxnSpPr>
          <p:nvPr/>
        </p:nvCxnSpPr>
        <p:spPr>
          <a:xfrm>
            <a:off x="1828186" y="5992348"/>
            <a:ext cx="0" cy="724674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8BE123A-4D98-524C-A55E-4C0C9F4E0646}"/>
              </a:ext>
            </a:extLst>
          </p:cNvPr>
          <p:cNvCxnSpPr>
            <a:cxnSpLocks/>
            <a:stCxn id="42" idx="2"/>
            <a:endCxn id="52" idx="0"/>
          </p:cNvCxnSpPr>
          <p:nvPr/>
        </p:nvCxnSpPr>
        <p:spPr>
          <a:xfrm>
            <a:off x="4901973" y="1935439"/>
            <a:ext cx="0" cy="2076976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96C52AF-2699-DB43-837E-FBD692407D93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>
            <a:off x="4901973" y="4640046"/>
            <a:ext cx="0" cy="724673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058F38E-7191-794B-8E7E-6240B7EA0543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>
            <a:off x="4901973" y="5992349"/>
            <a:ext cx="0" cy="724673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82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52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Johann Assmann</dc:creator>
  <cp:lastModifiedBy>Jakob Johann Assmann</cp:lastModifiedBy>
  <cp:revision>5</cp:revision>
  <dcterms:created xsi:type="dcterms:W3CDTF">2021-04-15T09:56:51Z</dcterms:created>
  <dcterms:modified xsi:type="dcterms:W3CDTF">2021-04-15T10:29:20Z</dcterms:modified>
</cp:coreProperties>
</file>