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432FF"/>
    <a:srgbClr val="9437FF"/>
    <a:srgbClr val="7A81FF"/>
    <a:srgbClr val="FF40FF"/>
    <a:srgbClr val="0096FF"/>
    <a:srgbClr val="FF9300"/>
    <a:srgbClr val="FF2600"/>
    <a:srgbClr val="FFA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>
        <p:scale>
          <a:sx n="82" d="100"/>
          <a:sy n="82" d="100"/>
        </p:scale>
        <p:origin x="1600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7E0-9EA1-8C4E-8FE2-55B1A4B1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3589-F9A4-A94A-BF09-EB132ABC7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5AF6-B4E7-D046-877C-700A58C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5C19-C84F-4F45-A7FA-2145926D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6D95-8C1B-784C-9A69-9B3655BB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896-D6F4-9B4F-9E4A-E9ADED70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ED7F-1794-4040-ADDC-2064F72A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1C97-1DDE-594D-8616-9C45F39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3BAF-EA26-D54F-88F0-DB6EEC4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F6DA-3C86-D54B-A038-F370BB04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3BE63-C552-F648-8F08-91FBA2072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8CD3-8DE7-644A-8321-AA1E3502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D08A-BAD4-7845-A7BA-740CC1A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1D69-4648-0942-B4C1-18485D8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8B9-9ABB-3E4D-8A3A-AE143C5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C8E-81E8-6B44-9E2E-3A7EB82E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A082-0592-9647-836B-0209A971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CA53-E1F1-0C40-841B-9A1A105C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3087-5A76-B148-9B9B-C4534CD9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4C01-CD52-5D45-9301-5C116B3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BDC7-1F80-2443-9C28-F180A982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9AA-7A88-A743-9224-DC45387C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82D0-5EDA-A74D-9D84-D68E12BB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32F8-553F-324B-A50C-7B8DF3E4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45D7-5BE8-1F42-A142-93F03E0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AF30-78D6-5349-A3A6-83646C37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CF9D-3C5E-7D43-8E25-0ED30C5B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296C-6D06-D54D-BBFE-26DE873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1301-45CC-B645-B3A8-E892599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A10D-DB8D-D849-82E8-DF22D13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3A99-CBC4-7149-B059-11B7C2E0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8D89-37FB-4D47-B2A5-1B4C397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1853-51C5-D24B-932E-775BA59D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7E7F-DCAA-844E-A500-1585EBBF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7463-6AD9-4B4C-978A-83BF343F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A328C-2B81-DB4D-8E6D-97B7860CC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85F52-E972-1849-B676-2AF74A7E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9D206-3AF8-4E44-8D1D-3C8BCBC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0B703-4251-CF46-9CE4-B843362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CAFE-7BBF-1647-A4F5-B6EA607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AFDA2-D655-7143-9BE1-E20A7179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FEC9E-7115-7C4E-9588-25D259ED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1F86-618E-F648-A8A5-0EB7CCB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FD548-C243-9F44-B6B4-C50B893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728E-E640-DF48-97B7-B1C8381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64A2-F352-B74B-8AB0-81288BDE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7DB4-7E55-AA4B-907F-CF64F67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1B8B-BD34-D64A-B87E-7FCCB4AD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2C16-5401-4F46-9E00-4FF411BF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3D0C-BA23-FF45-8071-4387C91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D8C9-0F35-B44C-BF91-771D7056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4B0E-6735-494D-BDD1-218D5B5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1BA3-45B0-E841-8EC4-4AAB107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1F995-B4F1-7940-AEBC-B96EBF4B8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8F785-1699-0045-B4E8-4FFFDECAC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EDD-840B-EC48-9585-B9B7E83F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B5D-946A-7747-BD56-8CF3C179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66FE-4C91-C740-BD3E-85FA98C3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30385-7BEF-1C4D-BB14-07F86B4C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2521-264F-A643-953D-EE79D9F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2290-DF49-6B4B-9DAF-03BE8FC69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3ED9-5D7E-B342-AC41-9C031CB5D1D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1BC3-E326-C040-90B5-3434C416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A3A5-56F8-7040-BFEB-029A260B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91DA-4344-7443-93FD-E5244978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4C2A1-6D1C-5448-A115-9EF706EA47C4}"/>
              </a:ext>
            </a:extLst>
          </p:cNvPr>
          <p:cNvSpPr/>
          <p:nvPr/>
        </p:nvSpPr>
        <p:spPr>
          <a:xfrm>
            <a:off x="1658986" y="3203131"/>
            <a:ext cx="1976577" cy="2055433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process_tiles.py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Process management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Parallel processing </a:t>
            </a:r>
            <a:br>
              <a:rPr lang="en-US" sz="1200" dirty="0">
                <a:latin typeface="Helvetica" pitchFamily="2" charset="0"/>
              </a:rPr>
            </a:br>
            <a:r>
              <a:rPr lang="en-US" sz="1200" dirty="0">
                <a:latin typeface="Helvetica" pitchFamily="2" charset="0"/>
              </a:rPr>
              <a:t>(per tile)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Point cloud extractions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DTM extractions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Logging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6A630-7B91-9C4B-8284-9DAA3152A3BC}"/>
              </a:ext>
            </a:extLst>
          </p:cNvPr>
          <p:cNvSpPr/>
          <p:nvPr/>
        </p:nvSpPr>
        <p:spPr>
          <a:xfrm>
            <a:off x="5666400" y="4780568"/>
            <a:ext cx="2027687" cy="1334630"/>
          </a:xfrm>
          <a:prstGeom prst="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progress_monitor.py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Process monitoring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Displays progress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Estimates time remaining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64DB7-34B3-2E45-BC67-005200850FB3}"/>
              </a:ext>
            </a:extLst>
          </p:cNvPr>
          <p:cNvSpPr/>
          <p:nvPr/>
        </p:nvSpPr>
        <p:spPr>
          <a:xfrm>
            <a:off x="5650458" y="917098"/>
            <a:ext cx="1798934" cy="2325029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points.py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Point cloud handling and extraction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Point cloud ingestion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Footprint extraction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Variable extractions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OPALS bindings in Python.</a:t>
            </a: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CC90D-D085-A84D-A40D-348B36A1E4F4}"/>
              </a:ext>
            </a:extLst>
          </p:cNvPr>
          <p:cNvSpPr/>
          <p:nvPr/>
        </p:nvSpPr>
        <p:spPr>
          <a:xfrm>
            <a:off x="7705293" y="936429"/>
            <a:ext cx="1798934" cy="2137715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dtm.py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DTM handling and extraction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Footprint extraction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Aggregations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Variable extractions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GDAL and SAGA GIS binaries.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790CC-D208-5D47-98ED-61F0E6E9D0E7}"/>
              </a:ext>
            </a:extLst>
          </p:cNvPr>
          <p:cNvSpPr/>
          <p:nvPr/>
        </p:nvSpPr>
        <p:spPr>
          <a:xfrm>
            <a:off x="9760128" y="936430"/>
            <a:ext cx="1798934" cy="1135012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common.py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Common Functions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Logging functions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Mask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A963F-6A75-B14F-9F9E-3B0B0A60C0FB}"/>
              </a:ext>
            </a:extLst>
          </p:cNvPr>
          <p:cNvSpPr/>
          <p:nvPr/>
        </p:nvSpPr>
        <p:spPr>
          <a:xfrm>
            <a:off x="9760128" y="2211409"/>
            <a:ext cx="1798934" cy="1227126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settings.py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Global settings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Processing options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Input/output paths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Paths to binaries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60146-0F5C-D94F-B200-ADF14FC773FA}"/>
              </a:ext>
            </a:extLst>
          </p:cNvPr>
          <p:cNvSpPr/>
          <p:nvPr/>
        </p:nvSpPr>
        <p:spPr>
          <a:xfrm>
            <a:off x="8096748" y="4805108"/>
            <a:ext cx="2453016" cy="1765077"/>
          </a:xfrm>
          <a:prstGeom prst="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latin typeface="Helvetica" pitchFamily="2" charset="0"/>
              </a:rPr>
              <a:t>debug.py</a:t>
            </a:r>
            <a:endParaRPr lang="en-US" sz="1400" b="1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Debugging script</a:t>
            </a:r>
          </a:p>
          <a:p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Executes processing functions (points &amp; </a:t>
            </a:r>
            <a:r>
              <a:rPr lang="en-US" sz="1200" dirty="0" err="1">
                <a:latin typeface="Helvetica" pitchFamily="2" charset="0"/>
              </a:rPr>
              <a:t>dtm</a:t>
            </a:r>
            <a:r>
              <a:rPr lang="en-US" sz="1200" dirty="0">
                <a:latin typeface="Helvetica" pitchFamily="2" charset="0"/>
              </a:rPr>
              <a:t>) for a single tile.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Helvetica" pitchFamily="2" charset="0"/>
              </a:rPr>
              <a:t>Complemented by </a:t>
            </a:r>
            <a:r>
              <a:rPr lang="en-US" sz="1200" b="1" dirty="0" err="1">
                <a:latin typeface="Helvetica" pitchFamily="2" charset="0"/>
              </a:rPr>
              <a:t>debug.rmd</a:t>
            </a:r>
            <a:r>
              <a:rPr lang="en-US" sz="1200" b="1" dirty="0">
                <a:latin typeface="Helvetica" pitchFamily="2" charset="0"/>
              </a:rPr>
              <a:t> </a:t>
            </a:r>
            <a:r>
              <a:rPr lang="en-US" sz="1200" dirty="0">
                <a:latin typeface="Helvetica" pitchFamily="2" charset="0"/>
              </a:rPr>
              <a:t>used for quality assurance.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8E3E-D506-B34D-B250-48B24D752297}"/>
              </a:ext>
            </a:extLst>
          </p:cNvPr>
          <p:cNvSpPr txBox="1"/>
          <p:nvPr/>
        </p:nvSpPr>
        <p:spPr>
          <a:xfrm>
            <a:off x="514199" y="348594"/>
            <a:ext cx="67712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DK Nationwide LiDAR</a:t>
            </a:r>
          </a:p>
          <a:p>
            <a:r>
              <a:rPr lang="en-US" sz="2000" dirty="0">
                <a:latin typeface="Helvetica" pitchFamily="2" charset="0"/>
              </a:rPr>
              <a:t>Processing Overview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CB24E1-AA91-FF45-B526-02DFB8B9E85E}"/>
              </a:ext>
            </a:extLst>
          </p:cNvPr>
          <p:cNvSpPr/>
          <p:nvPr/>
        </p:nvSpPr>
        <p:spPr>
          <a:xfrm>
            <a:off x="1003720" y="1627114"/>
            <a:ext cx="3410859" cy="50162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Nationwide </a:t>
            </a:r>
            <a:r>
              <a:rPr lang="en-US" sz="1400" dirty="0" err="1">
                <a:latin typeface="Helvetica" pitchFamily="2" charset="0"/>
              </a:rPr>
              <a:t>pointcloud</a:t>
            </a:r>
            <a:r>
              <a:rPr lang="en-US" sz="1400" dirty="0">
                <a:latin typeface="Helvetica" pitchFamily="2" charset="0"/>
              </a:rPr>
              <a:t> “</a:t>
            </a:r>
            <a:r>
              <a:rPr lang="en-US" sz="1400" dirty="0" err="1">
                <a:latin typeface="Helvetica" pitchFamily="2" charset="0"/>
              </a:rPr>
              <a:t>Punktsky</a:t>
            </a:r>
            <a:r>
              <a:rPr lang="en-US" sz="1400" dirty="0">
                <a:latin typeface="Helvetica" pitchFamily="2" charset="0"/>
              </a:rPr>
              <a:t>”</a:t>
            </a:r>
          </a:p>
          <a:p>
            <a:r>
              <a:rPr lang="en-US" sz="1200" dirty="0">
                <a:latin typeface="Helvetica" pitchFamily="2" charset="0"/>
              </a:rPr>
              <a:t>~ 49k tiles</a:t>
            </a: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891A65-3291-9049-BC55-EF4140E38892}"/>
              </a:ext>
            </a:extLst>
          </p:cNvPr>
          <p:cNvSpPr/>
          <p:nvPr/>
        </p:nvSpPr>
        <p:spPr>
          <a:xfrm>
            <a:off x="1003720" y="2168700"/>
            <a:ext cx="3410859" cy="50162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Nationwide DTM raster at 0.4 m res.</a:t>
            </a:r>
          </a:p>
          <a:p>
            <a:r>
              <a:rPr lang="en-US" sz="1200" dirty="0">
                <a:latin typeface="Helvetica" pitchFamily="2" charset="0"/>
              </a:rPr>
              <a:t>~ 49k tiles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15DA3-F0B8-2A4D-B64D-A9B072003A1D}"/>
              </a:ext>
            </a:extLst>
          </p:cNvPr>
          <p:cNvSpPr txBox="1"/>
          <p:nvPr/>
        </p:nvSpPr>
        <p:spPr>
          <a:xfrm>
            <a:off x="5650458" y="348594"/>
            <a:ext cx="2965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dk_lidar</a:t>
            </a:r>
            <a:endParaRPr lang="en-US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Python Module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E03C7C-58E4-1346-A4EF-DA3ED86813AF}"/>
              </a:ext>
            </a:extLst>
          </p:cNvPr>
          <p:cNvSpPr/>
          <p:nvPr/>
        </p:nvSpPr>
        <p:spPr>
          <a:xfrm>
            <a:off x="985676" y="5791366"/>
            <a:ext cx="3428903" cy="83099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Helvetica" pitchFamily="2" charset="0"/>
              </a:rPr>
              <a:t>Ecological variables, raster 10 m res.</a:t>
            </a:r>
          </a:p>
          <a:p>
            <a:r>
              <a:rPr lang="en-US" sz="1200" dirty="0">
                <a:latin typeface="Helvetica" pitchFamily="2" charset="0"/>
              </a:rPr>
              <a:t>14 x terrain and cover structure descriptors </a:t>
            </a:r>
          </a:p>
          <a:p>
            <a:r>
              <a:rPr lang="en-US" sz="1200" dirty="0">
                <a:latin typeface="Helvetica" pitchFamily="2" charset="0"/>
              </a:rPr>
              <a:t>~ 49k tiles each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A89DD66-B995-E147-80E0-00A7B4120798}"/>
              </a:ext>
            </a:extLst>
          </p:cNvPr>
          <p:cNvSpPr/>
          <p:nvPr/>
        </p:nvSpPr>
        <p:spPr>
          <a:xfrm rot="5400000">
            <a:off x="2453961" y="2722975"/>
            <a:ext cx="386630" cy="427510"/>
          </a:xfrm>
          <a:prstGeom prst="rightArrow">
            <a:avLst>
              <a:gd name="adj1" fmla="val 50000"/>
              <a:gd name="adj2" fmla="val 52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8921F-5D0C-0243-B43F-2DBE3BDAF80B}"/>
              </a:ext>
            </a:extLst>
          </p:cNvPr>
          <p:cNvSpPr txBox="1"/>
          <p:nvPr/>
        </p:nvSpPr>
        <p:spPr>
          <a:xfrm>
            <a:off x="5677306" y="4195167"/>
            <a:ext cx="2965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Helper scripts</a:t>
            </a:r>
          </a:p>
          <a:p>
            <a:r>
              <a:rPr lang="en-US" sz="1400" dirty="0">
                <a:latin typeface="Helvetica" pitchFamily="2" charset="0"/>
              </a:rPr>
              <a:t>Independent python scripts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5372D6-77F5-254D-9FD2-8897C4F168D3}"/>
              </a:ext>
            </a:extLst>
          </p:cNvPr>
          <p:cNvCxnSpPr>
            <a:cxnSpLocks/>
          </p:cNvCxnSpPr>
          <p:nvPr/>
        </p:nvCxnSpPr>
        <p:spPr>
          <a:xfrm>
            <a:off x="3766798" y="4494712"/>
            <a:ext cx="949646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E2E745-CB67-794D-8E50-B7F05F60047E}"/>
              </a:ext>
            </a:extLst>
          </p:cNvPr>
          <p:cNvCxnSpPr>
            <a:cxnSpLocks/>
          </p:cNvCxnSpPr>
          <p:nvPr/>
        </p:nvCxnSpPr>
        <p:spPr>
          <a:xfrm flipV="1">
            <a:off x="4722883" y="3628394"/>
            <a:ext cx="0" cy="875644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931536-1DAA-D146-AAAA-70620770E1BC}"/>
              </a:ext>
            </a:extLst>
          </p:cNvPr>
          <p:cNvCxnSpPr>
            <a:cxnSpLocks/>
          </p:cNvCxnSpPr>
          <p:nvPr/>
        </p:nvCxnSpPr>
        <p:spPr>
          <a:xfrm>
            <a:off x="4750130" y="3634832"/>
            <a:ext cx="3860452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3CF38F-F168-6E48-9F12-79CAB1F834C1}"/>
              </a:ext>
            </a:extLst>
          </p:cNvPr>
          <p:cNvCxnSpPr>
            <a:cxnSpLocks/>
          </p:cNvCxnSpPr>
          <p:nvPr/>
        </p:nvCxnSpPr>
        <p:spPr>
          <a:xfrm flipV="1">
            <a:off x="8610582" y="3130045"/>
            <a:ext cx="0" cy="504787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769BBB-CFFE-8F4E-83B8-9BC0282E45FF}"/>
              </a:ext>
            </a:extLst>
          </p:cNvPr>
          <p:cNvCxnSpPr>
            <a:cxnSpLocks/>
          </p:cNvCxnSpPr>
          <p:nvPr/>
        </p:nvCxnSpPr>
        <p:spPr>
          <a:xfrm>
            <a:off x="3766798" y="4307182"/>
            <a:ext cx="745825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D6C29-A149-F146-9F35-FD79E6984BE4}"/>
              </a:ext>
            </a:extLst>
          </p:cNvPr>
          <p:cNvCxnSpPr>
            <a:cxnSpLocks/>
          </p:cNvCxnSpPr>
          <p:nvPr/>
        </p:nvCxnSpPr>
        <p:spPr>
          <a:xfrm flipV="1">
            <a:off x="4512623" y="3438535"/>
            <a:ext cx="0" cy="862609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34BBEE-29BA-EF40-BDAE-6DD5F7B7FE0A}"/>
              </a:ext>
            </a:extLst>
          </p:cNvPr>
          <p:cNvCxnSpPr>
            <a:cxnSpLocks/>
          </p:cNvCxnSpPr>
          <p:nvPr/>
        </p:nvCxnSpPr>
        <p:spPr>
          <a:xfrm>
            <a:off x="4512623" y="3438535"/>
            <a:ext cx="2039532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8F2879-B9E2-D948-855C-A72AF1118FCA}"/>
              </a:ext>
            </a:extLst>
          </p:cNvPr>
          <p:cNvCxnSpPr>
            <a:cxnSpLocks/>
          </p:cNvCxnSpPr>
          <p:nvPr/>
        </p:nvCxnSpPr>
        <p:spPr>
          <a:xfrm flipV="1">
            <a:off x="6552155" y="3299311"/>
            <a:ext cx="0" cy="139224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ight Arrow 45">
            <a:extLst>
              <a:ext uri="{FF2B5EF4-FFF2-40B4-BE49-F238E27FC236}">
                <a16:creationId xmlns:a16="http://schemas.microsoft.com/office/drawing/2014/main" id="{880865FB-FBCE-8B45-A79F-6F4673C8AE1E}"/>
              </a:ext>
            </a:extLst>
          </p:cNvPr>
          <p:cNvSpPr/>
          <p:nvPr/>
        </p:nvSpPr>
        <p:spPr>
          <a:xfrm rot="5400000">
            <a:off x="2453961" y="5311210"/>
            <a:ext cx="386630" cy="427510"/>
          </a:xfrm>
          <a:prstGeom prst="rightArrow">
            <a:avLst>
              <a:gd name="adj1" fmla="val 50000"/>
              <a:gd name="adj2" fmla="val 52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4025D-35ED-6348-82A4-E370A0507AB4}"/>
              </a:ext>
            </a:extLst>
          </p:cNvPr>
          <p:cNvSpPr txBox="1"/>
          <p:nvPr/>
        </p:nvSpPr>
        <p:spPr>
          <a:xfrm>
            <a:off x="985676" y="1327992"/>
            <a:ext cx="11559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9C1B3B-0801-AA41-AEF7-38692853E07B}"/>
              </a:ext>
            </a:extLst>
          </p:cNvPr>
          <p:cNvSpPr txBox="1"/>
          <p:nvPr/>
        </p:nvSpPr>
        <p:spPr>
          <a:xfrm>
            <a:off x="1003720" y="5509389"/>
            <a:ext cx="11559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Outputs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823028-0558-514A-B53A-A3216AC5630E}"/>
              </a:ext>
            </a:extLst>
          </p:cNvPr>
          <p:cNvCxnSpPr>
            <a:cxnSpLocks/>
          </p:cNvCxnSpPr>
          <p:nvPr/>
        </p:nvCxnSpPr>
        <p:spPr>
          <a:xfrm>
            <a:off x="3766798" y="4677100"/>
            <a:ext cx="1178319" cy="1051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039F06-4D4B-854E-B37A-BC419D0F84AF}"/>
              </a:ext>
            </a:extLst>
          </p:cNvPr>
          <p:cNvCxnSpPr>
            <a:cxnSpLocks/>
          </p:cNvCxnSpPr>
          <p:nvPr/>
        </p:nvCxnSpPr>
        <p:spPr>
          <a:xfrm flipV="1">
            <a:off x="4943229" y="3817937"/>
            <a:ext cx="0" cy="87761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4461B6-4192-5A44-A128-CD083C42A94C}"/>
              </a:ext>
            </a:extLst>
          </p:cNvPr>
          <p:cNvCxnSpPr>
            <a:cxnSpLocks/>
          </p:cNvCxnSpPr>
          <p:nvPr/>
        </p:nvCxnSpPr>
        <p:spPr>
          <a:xfrm flipV="1">
            <a:off x="4943229" y="3817219"/>
            <a:ext cx="4677289" cy="8655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D90C8F-4A5C-9841-B3CD-59FA42249993}"/>
              </a:ext>
            </a:extLst>
          </p:cNvPr>
          <p:cNvCxnSpPr>
            <a:cxnSpLocks/>
          </p:cNvCxnSpPr>
          <p:nvPr/>
        </p:nvCxnSpPr>
        <p:spPr>
          <a:xfrm flipV="1">
            <a:off x="9633396" y="1510375"/>
            <a:ext cx="0" cy="2321938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32F6BD-FC45-1149-872F-DB8738BD19C1}"/>
              </a:ext>
            </a:extLst>
          </p:cNvPr>
          <p:cNvCxnSpPr>
            <a:cxnSpLocks/>
          </p:cNvCxnSpPr>
          <p:nvPr/>
        </p:nvCxnSpPr>
        <p:spPr>
          <a:xfrm flipH="1">
            <a:off x="9633397" y="1523835"/>
            <a:ext cx="77273" cy="0"/>
          </a:xfrm>
          <a:prstGeom prst="line">
            <a:avLst/>
          </a:prstGeom>
          <a:ln w="25400">
            <a:solidFill>
              <a:srgbClr val="9437F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09980-A48C-784F-9157-D089FA538257}"/>
              </a:ext>
            </a:extLst>
          </p:cNvPr>
          <p:cNvCxnSpPr>
            <a:cxnSpLocks/>
          </p:cNvCxnSpPr>
          <p:nvPr/>
        </p:nvCxnSpPr>
        <p:spPr>
          <a:xfrm>
            <a:off x="3766798" y="4872679"/>
            <a:ext cx="1814308" cy="0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3DA82A-FE76-EB49-A118-38637A304C08}"/>
              </a:ext>
            </a:extLst>
          </p:cNvPr>
          <p:cNvCxnSpPr>
            <a:cxnSpLocks/>
          </p:cNvCxnSpPr>
          <p:nvPr/>
        </p:nvCxnSpPr>
        <p:spPr>
          <a:xfrm flipV="1">
            <a:off x="8604429" y="3990107"/>
            <a:ext cx="0" cy="661264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B72183-1F7D-DA4D-95C1-1827E45DA391}"/>
              </a:ext>
            </a:extLst>
          </p:cNvPr>
          <p:cNvCxnSpPr>
            <a:cxnSpLocks/>
          </p:cNvCxnSpPr>
          <p:nvPr/>
        </p:nvCxnSpPr>
        <p:spPr>
          <a:xfrm flipV="1">
            <a:off x="6549925" y="3970513"/>
            <a:ext cx="0" cy="160899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1C109A-5ADB-174A-BD97-4BA429E1A751}"/>
              </a:ext>
            </a:extLst>
          </p:cNvPr>
          <p:cNvCxnSpPr>
            <a:cxnSpLocks/>
          </p:cNvCxnSpPr>
          <p:nvPr/>
        </p:nvCxnSpPr>
        <p:spPr>
          <a:xfrm>
            <a:off x="6549925" y="4131412"/>
            <a:ext cx="2051316" cy="0"/>
          </a:xfrm>
          <a:prstGeom prst="line">
            <a:avLst/>
          </a:prstGeom>
          <a:ln w="25400">
            <a:solidFill>
              <a:srgbClr val="009193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178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Johann Assmann</cp:lastModifiedBy>
  <cp:revision>19</cp:revision>
  <dcterms:created xsi:type="dcterms:W3CDTF">2021-02-19T11:43:26Z</dcterms:created>
  <dcterms:modified xsi:type="dcterms:W3CDTF">2021-02-19T13:55:49Z</dcterms:modified>
</cp:coreProperties>
</file>