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9300"/>
    <a:srgbClr val="9437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91"/>
  </p:normalViewPr>
  <p:slideViewPr>
    <p:cSldViewPr snapToGrid="0" snapToObjects="1" showGuides="1">
      <p:cViewPr varScale="1">
        <p:scale>
          <a:sx n="110" d="100"/>
          <a:sy n="110" d="100"/>
        </p:scale>
        <p:origin x="2920" y="168"/>
      </p:cViewPr>
      <p:guideLst>
        <p:guide orient="horz" pos="249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FB58-B929-BD4F-978F-875BA220C36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C18E3E-D506-B34D-B250-48B24D752297}"/>
              </a:ext>
            </a:extLst>
          </p:cNvPr>
          <p:cNvSpPr txBox="1"/>
          <p:nvPr/>
        </p:nvSpPr>
        <p:spPr>
          <a:xfrm>
            <a:off x="621913" y="499574"/>
            <a:ext cx="38088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Data access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D95D57-7FC5-604C-95D9-6018AB608414}"/>
              </a:ext>
            </a:extLst>
          </p:cNvPr>
          <p:cNvSpPr>
            <a:spLocks noChangeAspect="1"/>
          </p:cNvSpPr>
          <p:nvPr/>
        </p:nvSpPr>
        <p:spPr>
          <a:xfrm>
            <a:off x="620659" y="3932850"/>
            <a:ext cx="2413800" cy="603894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latin typeface="Helvetica" pitchFamily="2" charset="0"/>
              </a:rPr>
              <a:t>Regional Study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FC0BC-E2BD-5C44-8187-D444D8699A66}"/>
              </a:ext>
            </a:extLst>
          </p:cNvPr>
          <p:cNvSpPr>
            <a:spLocks noChangeAspect="1"/>
          </p:cNvSpPr>
          <p:nvPr/>
        </p:nvSpPr>
        <p:spPr>
          <a:xfrm>
            <a:off x="3824793" y="3932850"/>
            <a:ext cx="2412548" cy="603894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latin typeface="Helvetica" pitchFamily="2" charset="0"/>
              </a:rPr>
              <a:t>Nationwide study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DB8DE-30DA-8A45-B589-80563C096E46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3429000" y="1749125"/>
            <a:ext cx="0" cy="719247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23B1353-AF60-A941-9F67-D8FF68ED92C5}"/>
              </a:ext>
            </a:extLst>
          </p:cNvPr>
          <p:cNvSpPr>
            <a:spLocks noChangeAspect="1"/>
          </p:cNvSpPr>
          <p:nvPr/>
        </p:nvSpPr>
        <p:spPr>
          <a:xfrm>
            <a:off x="621912" y="5364718"/>
            <a:ext cx="2412548" cy="627630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Select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tiles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and subset data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12DE938-12E7-DE4F-A379-F3F5EE4FB80E}"/>
              </a:ext>
            </a:extLst>
          </p:cNvPr>
          <p:cNvSpPr>
            <a:spLocks noChangeAspect="1"/>
          </p:cNvSpPr>
          <p:nvPr/>
        </p:nvSpPr>
        <p:spPr>
          <a:xfrm>
            <a:off x="2222726" y="1121495"/>
            <a:ext cx="2412548" cy="627630"/>
          </a:xfrm>
          <a:prstGeom prst="round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Identify descriptor(s) of interest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3CE2D41-7514-1B45-87BA-C2742F8D945C}"/>
              </a:ext>
            </a:extLst>
          </p:cNvPr>
          <p:cNvSpPr>
            <a:spLocks noChangeAspect="1"/>
          </p:cNvSpPr>
          <p:nvPr/>
        </p:nvSpPr>
        <p:spPr>
          <a:xfrm>
            <a:off x="2222726" y="2468372"/>
            <a:ext cx="2412548" cy="627630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Download descriptor(s) from </a:t>
            </a:r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Zenodo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and decompress tiles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667F7BD-437E-D842-96C5-D17C7333BD27}"/>
              </a:ext>
            </a:extLst>
          </p:cNvPr>
          <p:cNvSpPr>
            <a:spLocks noChangeAspect="1"/>
          </p:cNvSpPr>
          <p:nvPr/>
        </p:nvSpPr>
        <p:spPr>
          <a:xfrm>
            <a:off x="621912" y="6717022"/>
            <a:ext cx="2412548" cy="62763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Create regional mosaic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(e.g. a .VRT file)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075F50C-EA53-AE46-85E4-8D6F4218EA4A}"/>
              </a:ext>
            </a:extLst>
          </p:cNvPr>
          <p:cNvSpPr>
            <a:spLocks noChangeAspect="1"/>
          </p:cNvSpPr>
          <p:nvPr/>
        </p:nvSpPr>
        <p:spPr>
          <a:xfrm>
            <a:off x="3823540" y="6717022"/>
            <a:ext cx="2412548" cy="627630"/>
          </a:xfrm>
          <a:prstGeom prst="round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Use supplied nationwide .VRT files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9733AA-6EE7-EE4C-8183-BC125D91534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827559" y="3096002"/>
            <a:ext cx="1072225" cy="836848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31CDE1-D725-DB48-91B2-277750F9797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28186" y="4588443"/>
            <a:ext cx="0" cy="776275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908422-E521-344C-8026-F11662FCF723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1828186" y="5992348"/>
            <a:ext cx="0" cy="724674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EBC19-A077-5C46-A86E-0DE62C1B59F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58218" y="3096002"/>
            <a:ext cx="1072849" cy="836848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F090C0-BF1A-DF41-B50F-3FE52608524F}"/>
              </a:ext>
            </a:extLst>
          </p:cNvPr>
          <p:cNvSpPr txBox="1"/>
          <p:nvPr/>
        </p:nvSpPr>
        <p:spPr>
          <a:xfrm>
            <a:off x="620659" y="3560930"/>
            <a:ext cx="38088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Objective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CEE60-915E-7047-9C2C-988A094988CF}"/>
              </a:ext>
            </a:extLst>
          </p:cNvPr>
          <p:cNvCxnSpPr>
            <a:cxnSpLocks/>
            <a:stCxn id="42" idx="2"/>
            <a:endCxn id="57" idx="0"/>
          </p:cNvCxnSpPr>
          <p:nvPr/>
        </p:nvCxnSpPr>
        <p:spPr>
          <a:xfrm flipH="1">
            <a:off x="5029814" y="4536744"/>
            <a:ext cx="1253" cy="2180278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2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Johann Assmann</cp:lastModifiedBy>
  <cp:revision>8</cp:revision>
  <dcterms:created xsi:type="dcterms:W3CDTF">2021-04-15T09:56:51Z</dcterms:created>
  <dcterms:modified xsi:type="dcterms:W3CDTF">2021-11-25T14:45:57Z</dcterms:modified>
</cp:coreProperties>
</file>