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0" r:id="rId2"/>
    <p:sldId id="271" r:id="rId3"/>
    <p:sldId id="269" r:id="rId4"/>
    <p:sldId id="26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E2BE"/>
    <a:srgbClr val="F3E815"/>
    <a:srgbClr val="DA2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92" autoAdjust="0"/>
  </p:normalViewPr>
  <p:slideViewPr>
    <p:cSldViewPr snapToGrid="0" showGuides="1">
      <p:cViewPr varScale="1">
        <p:scale>
          <a:sx n="116" d="100"/>
          <a:sy n="116" d="100"/>
        </p:scale>
        <p:origin x="2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0557D-F46A-4147-889A-015AD01B316B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4863F-208F-4BEE-8B3E-EE7FCE8A8D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11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Plates 1-5 BW25113</a:t>
            </a:r>
          </a:p>
          <a:p>
            <a:r>
              <a:rPr lang="de-DE" dirty="0"/>
              <a:t>* Repeat 358, 359, 373, 393, 407 01.03.2023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4863F-208F-4BEE-8B3E-EE7FCE8A8D0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660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Plates</a:t>
            </a:r>
            <a:r>
              <a:rPr lang="de-DE" baseline="0" dirty="0"/>
              <a:t> 6-10 </a:t>
            </a:r>
            <a:r>
              <a:rPr lang="de-DE" dirty="0"/>
              <a:t>BW25113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4863F-208F-4BEE-8B3E-EE7FCE8A8D0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069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Plates 1-5 UPEC 536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4863F-208F-4BEE-8B3E-EE7FCE8A8D0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992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Plates</a:t>
            </a:r>
            <a:r>
              <a:rPr lang="de-DE" baseline="0" dirty="0"/>
              <a:t> </a:t>
            </a:r>
            <a:r>
              <a:rPr lang="de-DE" baseline="0"/>
              <a:t>6-10</a:t>
            </a:r>
            <a:r>
              <a:rPr lang="de-DE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*Repeat JVpna647 </a:t>
            </a:r>
            <a:r>
              <a:rPr lang="de-DE" dirty="0"/>
              <a:t>10-0.3 µM 01.03.2023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4863F-208F-4BEE-8B3E-EE7FCE8A8D0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0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3122-878F-4F48-AC4E-189E66699A7B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0623-0FD5-4B98-A878-C4F2ACB6F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10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3122-878F-4F48-AC4E-189E66699A7B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0623-0FD5-4B98-A878-C4F2ACB6F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32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3122-878F-4F48-AC4E-189E66699A7B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0623-0FD5-4B98-A878-C4F2ACB6F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20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3122-878F-4F48-AC4E-189E66699A7B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0623-0FD5-4B98-A878-C4F2ACB6F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61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3122-878F-4F48-AC4E-189E66699A7B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0623-0FD5-4B98-A878-C4F2ACB6F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63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3122-878F-4F48-AC4E-189E66699A7B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0623-0FD5-4B98-A878-C4F2ACB6F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00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3122-878F-4F48-AC4E-189E66699A7B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0623-0FD5-4B98-A878-C4F2ACB6F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85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3122-878F-4F48-AC4E-189E66699A7B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0623-0FD5-4B98-A878-C4F2ACB6F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01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3122-878F-4F48-AC4E-189E66699A7B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0623-0FD5-4B98-A878-C4F2ACB6F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26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3122-878F-4F48-AC4E-189E66699A7B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0623-0FD5-4B98-A878-C4F2ACB6F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86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3122-878F-4F48-AC4E-189E66699A7B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0623-0FD5-4B98-A878-C4F2ACB6F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86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A3122-878F-4F48-AC4E-189E66699A7B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F0623-0FD5-4B98-A878-C4F2ACB6F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81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r="24808"/>
          <a:stretch/>
        </p:blipFill>
        <p:spPr>
          <a:xfrm>
            <a:off x="70401" y="-7951"/>
            <a:ext cx="2211862" cy="684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/>
          <a:srcRect r="25403"/>
          <a:stretch/>
        </p:blipFill>
        <p:spPr>
          <a:xfrm>
            <a:off x="2282263" y="-7951"/>
            <a:ext cx="2194321" cy="684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5"/>
          <a:srcRect r="25125"/>
          <a:stretch/>
        </p:blipFill>
        <p:spPr>
          <a:xfrm>
            <a:off x="6726804" y="-7951"/>
            <a:ext cx="2202512" cy="684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9316" y="-7951"/>
            <a:ext cx="2941595" cy="684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BB98614-A8C3-2B3C-DCDA-D9AFFEFAC88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5609"/>
          <a:stretch/>
        </p:blipFill>
        <p:spPr>
          <a:xfrm>
            <a:off x="4459070" y="-34189"/>
            <a:ext cx="2229376" cy="6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4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/>
          <a:srcRect r="25356"/>
          <a:stretch/>
        </p:blipFill>
        <p:spPr>
          <a:xfrm>
            <a:off x="78356" y="0"/>
            <a:ext cx="2195717" cy="6840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4"/>
          <a:srcRect r="25395"/>
          <a:stretch/>
        </p:blipFill>
        <p:spPr>
          <a:xfrm>
            <a:off x="2274074" y="0"/>
            <a:ext cx="2194560" cy="6840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5"/>
          <a:srcRect r="25395"/>
          <a:stretch/>
        </p:blipFill>
        <p:spPr>
          <a:xfrm>
            <a:off x="4468634" y="0"/>
            <a:ext cx="2194559" cy="684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6"/>
          <a:srcRect r="24855"/>
          <a:stretch/>
        </p:blipFill>
        <p:spPr>
          <a:xfrm>
            <a:off x="6663193" y="0"/>
            <a:ext cx="2210463" cy="6840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7752" y="0"/>
            <a:ext cx="2941595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6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r="24855"/>
          <a:stretch/>
        </p:blipFill>
        <p:spPr>
          <a:xfrm>
            <a:off x="4484537" y="-1"/>
            <a:ext cx="2210462" cy="684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/>
          <a:srcRect r="25405"/>
          <a:stretch/>
        </p:blipFill>
        <p:spPr>
          <a:xfrm>
            <a:off x="6694999" y="0"/>
            <a:ext cx="2194559" cy="684089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1363" y="0"/>
            <a:ext cx="2941595" cy="683999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EA1D7E1-940B-9BD7-4DB8-28A856B565F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5052"/>
          <a:stretch/>
        </p:blipFill>
        <p:spPr>
          <a:xfrm>
            <a:off x="69825" y="-22087"/>
            <a:ext cx="2210462" cy="6858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A773C99-4E94-7D80-4B87-FA26CECC5EE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5052"/>
          <a:stretch/>
        </p:blipFill>
        <p:spPr>
          <a:xfrm>
            <a:off x="2278182" y="0"/>
            <a:ext cx="2210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1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/>
          <a:srcRect r="24783"/>
          <a:stretch/>
        </p:blipFill>
        <p:spPr>
          <a:xfrm>
            <a:off x="78356" y="-3600"/>
            <a:ext cx="2219572" cy="68616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350CCC2-F9A0-D819-2796-C327610726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861"/>
          <a:stretch/>
        </p:blipFill>
        <p:spPr>
          <a:xfrm>
            <a:off x="4516557" y="-3600"/>
            <a:ext cx="2186608" cy="6858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AE1F4B8-0748-5C0C-B976-AE7DF3153C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861"/>
          <a:stretch/>
        </p:blipFill>
        <p:spPr>
          <a:xfrm>
            <a:off x="6731044" y="-3600"/>
            <a:ext cx="2186608" cy="6858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80D227A-A34F-2A1F-3E22-62A140FD89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3694" y="-3600"/>
            <a:ext cx="2949336" cy="6858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6C57F28-437B-BE77-E406-6602F576E5C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5741"/>
          <a:stretch/>
        </p:blipFill>
        <p:spPr>
          <a:xfrm>
            <a:off x="2267667" y="3600"/>
            <a:ext cx="2219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10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>Universitaet Wuerzburg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Linda Popella</dc:creator>
  <cp:lastModifiedBy>Linda Popella</cp:lastModifiedBy>
  <cp:revision>126</cp:revision>
  <dcterms:created xsi:type="dcterms:W3CDTF">2022-03-11T12:52:40Z</dcterms:created>
  <dcterms:modified xsi:type="dcterms:W3CDTF">2023-03-02T10:14:01Z</dcterms:modified>
</cp:coreProperties>
</file>