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B680-548F-44ED-A0C0-ACDBB3408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2CED8E-7265-4773-8716-9D0C5673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A668F9-1396-4472-9969-DE7CC619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6E6A19-8971-4088-89BF-DDF46DCE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947057-EA06-4A49-8C36-253DBB22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888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4AB42-098F-408E-BE24-ADCAEB14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60148C3-D72E-467E-9E86-2D92A0C4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E73674-9161-4034-B443-E003A3E4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8A7558-2811-4742-B581-798280A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05A7AE-ADF7-4BCE-A735-C288AADE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4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8F2B8F-4433-4AEC-99C3-A0B29C96B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5B52938-8ECC-41B5-816B-32260590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8CF718-7D76-4B72-BDAC-65C0F4ED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B30830-37C6-4ECE-970D-B8851E01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8D3DA6-B9F1-4B8E-AA2B-7199C49E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51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5194-70BA-4832-8715-15F679A1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5E9DE6-B0AF-40B5-B198-DB2E42E0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024A18-A92A-4EE7-8E2C-33C88309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26A738-48C3-4EEC-A4E9-4B9879AC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C0A0C71-537A-453E-85AE-0169276A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69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06F7B-0CCF-4171-B27F-797AC465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EEE6CB-B8F4-4E1D-9AB3-930DD8F3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8E123E-6B4C-4C1E-835E-6599EF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4B027C-D06A-4857-9E77-707D5455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F590598-54A4-434A-9930-37340D45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4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9219-EF03-4E20-88BD-95BAF024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E84215-EB71-4971-A03C-39C1D226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0380F2F-1B87-4328-82D7-58C04756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BBCAC9-26F5-47F2-84D3-A3869A1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E35C55-2621-428B-A167-A2ACBFD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6CD749-83F1-4629-A4AF-99385DB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4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BECC7-E6C3-4DA0-9A77-E9F52C7C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340CE9-06F8-4E6E-886E-DFE804C3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0FAC9D2-3E21-471A-87EE-2AA6C98C0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071F260-E057-476F-B396-F3499FED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16DD1BE-429E-4AF5-AD80-8283A7737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58135E0-5BA4-410B-83D9-AFD7B7C5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21DA590-FD28-4E9C-BB90-02839F75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30C506A-6E64-4B84-8271-07F345A6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1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0C4CE-14D9-4D14-9162-47F8D017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E47D6D-D21E-413D-AAC8-CDDCC371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802C6F0-4355-4AB7-AA1E-EBCE81FC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A6CC483-C5C1-4B25-8493-95A8484B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06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F1A1DBC-992F-4D5A-A322-771E84F5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87CBE64-9B38-4463-8B49-8FB9B038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7402FD5-010D-4D21-9BEC-17D9BF88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55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3BA8-2AD0-4E92-B8DC-0A309044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5966B-8E7C-4350-9D73-1EC51869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4555CEC-8ABD-4227-B0D5-6D931157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F87CD8E-C952-49AC-AE5C-0CCC335B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6D95C0-722F-434C-859C-AAEEB34D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5024CF-4678-4C35-B09A-CBAA9C92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3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163EA-4DB3-423F-BAED-BF4259FB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1AF515A-EC4D-4345-BA48-711D2AF72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DF7D08E-1B70-46D5-A264-38348B87C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BDD32B-B311-428B-B3BD-D99456A7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3F6BD6E-4973-48A3-8AB0-05DC51CB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6099DD-A118-42E7-8943-025AD0E0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17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798CBCE-65F2-4A30-998D-50F1B827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6E82E86-F27E-4032-8AD3-756B481D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CF818B-889B-41D9-814C-56C5281F7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71E5-2C05-488A-9C65-E9D4BD119326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235570-3D6C-4F57-9290-70CADC20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285122-E38D-45AA-9CA4-3FF9912E6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9D471-6591-4125-ABED-694B12D88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36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9C3475-05B5-47F6-B00B-7ECD6A3B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da-DK" sz="5400">
                <a:solidFill>
                  <a:schemeClr val="bg1"/>
                </a:solidFill>
              </a:rPr>
              <a:t>Delfinen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AFF9876-34A8-4DED-877D-B05C2ED5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r>
              <a:rPr lang="da-DK" sz="2000">
                <a:solidFill>
                  <a:schemeClr val="bg1"/>
                </a:solidFill>
              </a:rPr>
              <a:t>Gruppe 3</a:t>
            </a:r>
          </a:p>
          <a:p>
            <a:r>
              <a:rPr lang="da-DK" sz="2000">
                <a:solidFill>
                  <a:schemeClr val="bg1"/>
                </a:solidFill>
              </a:rPr>
              <a:t>Jakob, Alexander Kaare, Martin og Silke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8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8FCA5-CC67-4EE9-8469-66DE46B6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Interessentanalyse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66176D-71F1-4DCB-90EE-BFFC9969D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Hvem er interessenterne?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har fordel af projektet? Svømmeklubben, inkl. medlemmer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kan anvende resultatet? Formand, træner, kasser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betaler? Svømmeklubben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skal give accept? Bestyrelsen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Hvem skal levere en indsats? Os + bestyrelsen/brugerne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EE1B886-C90A-4C46-A321-099EC5A84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a-DK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Hvilken indstilling har de?</a:t>
            </a:r>
            <a:endParaRPr lang="da-DK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Interesseområder: Beskrevet i opgaveformuleringen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Mulige bidrag: Kommunen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Motiver: effektivisering af deres infrastruktur, nemmere at have et større antal af medlemmer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Magt: Bestyrelsen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Forhold til andre interessenter: Kommunen, lokalsamfundet, kunden, medlemmerne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Aktivitetsniveau: 1-5 gange om ugen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16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FD7BD-9C37-461D-B6BF-4FCF6D80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Interessentanalyse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BC11A9-B662-4FE5-84B4-956371C49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Målkonflikter hos de forskellige grupper:</a:t>
            </a:r>
            <a:endParaRPr lang="da-DK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Konfliktområder: De tre medlemmer af bestyrelsen, som vil have hver deres funktioner. Konflikt mellem kunde og udvikler (hvis kunden kommer med noget i 11. time eller </a:t>
            </a:r>
            <a:r>
              <a:rPr lang="da-DK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der er </a:t>
            </a: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dårlig kommunikation)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Muligheder for konflikthåndtering: Kommunikation og aftaler på skrift, sidste mulighed er advokat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Konfliktforebyggelse: Kommunikation, bl.a. via UML og ved at præsentere projektet undervejs, for at sikre os at der bliver lavet det kunden ønsker </a:t>
            </a:r>
          </a:p>
          <a:p>
            <a:pPr lvl="1"/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896C2F1-5D74-4640-83DC-6BAC43793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sz="18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</a:t>
            </a:r>
            <a:r>
              <a:rPr lang="da-DK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essourcer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idrag til finansiering: tilskud fra kommunen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fsætning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da-DK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dvikling: Fremtidig mulighed for at lave statistik, brugerne kan have hver deres profil, log-in fase</a:t>
            </a:r>
          </a:p>
        </p:txBody>
      </p:sp>
    </p:spTree>
    <p:extLst>
      <p:ext uri="{BB962C8B-B14F-4D97-AF65-F5344CB8AC3E}">
        <p14:creationId xmlns:p14="http://schemas.microsoft.com/office/powerpoint/2010/main" val="362191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AFBAC-0D77-4022-A6B5-B6EE64D5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12F29A-1D3F-46D6-B552-35883A51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Længerevarende- og kortvarende sygdom</a:t>
            </a:r>
          </a:p>
          <a:p>
            <a:r>
              <a:rPr lang="da-DK" dirty="0"/>
              <a:t>Samarbejdsproblemer i gruppen</a:t>
            </a:r>
          </a:p>
          <a:p>
            <a:r>
              <a:rPr lang="da-DK" dirty="0"/>
              <a:t>Laver et for indviklet program, der er halvfærdigt i stedet for ét der virker</a:t>
            </a:r>
          </a:p>
          <a:p>
            <a:r>
              <a:rPr lang="da-DK" dirty="0"/>
              <a:t>Mangelfuld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Ændringer i kravene til projektet</a:t>
            </a:r>
          </a:p>
          <a:p>
            <a:r>
              <a:rPr lang="da-DK" dirty="0"/>
              <a:t>Fritidsjob</a:t>
            </a:r>
          </a:p>
          <a:p>
            <a:r>
              <a:rPr lang="da-DK" dirty="0" err="1"/>
              <a:t>Github</a:t>
            </a:r>
            <a:r>
              <a:rPr lang="da-DK" dirty="0"/>
              <a:t> problemer</a:t>
            </a:r>
          </a:p>
        </p:txBody>
      </p:sp>
    </p:spTree>
    <p:extLst>
      <p:ext uri="{BB962C8B-B14F-4D97-AF65-F5344CB8AC3E}">
        <p14:creationId xmlns:p14="http://schemas.microsoft.com/office/powerpoint/2010/main" val="189195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3D3184-6C93-48C5-9073-70CA5ADD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966788"/>
            <a:ext cx="65151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5083A-87FF-4CE1-AF81-E0B63721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Udvidet risikotabel</a:t>
            </a: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9E7E5630-27A1-4121-8A0F-6260846C2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17" y="1255055"/>
            <a:ext cx="8642195" cy="4694101"/>
          </a:xfrm>
        </p:spPr>
      </p:pic>
    </p:spTree>
    <p:extLst>
      <p:ext uri="{BB962C8B-B14F-4D97-AF65-F5344CB8AC3E}">
        <p14:creationId xmlns:p14="http://schemas.microsoft.com/office/powerpoint/2010/main" val="7243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0E819BF-2769-44B9-84A7-0B714EEB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71" y="442166"/>
            <a:ext cx="7478054" cy="54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2A754AC-DEA4-4DC3-A2F7-A28CB859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5" y="1616926"/>
            <a:ext cx="9650464" cy="29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255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Delfinen</vt:lpstr>
      <vt:lpstr>Interessentanalyse</vt:lpstr>
      <vt:lpstr>Interessentanalyse</vt:lpstr>
      <vt:lpstr>Risikoanalyse</vt:lpstr>
      <vt:lpstr>PowerPoint-præsentation</vt:lpstr>
      <vt:lpstr>Udvidet risikotabel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Delfinen</dc:title>
  <dc:creator>Silke Marie Wallin Jensen</dc:creator>
  <cp:lastModifiedBy>Silke Marie Wallin Jensen</cp:lastModifiedBy>
  <cp:revision>8</cp:revision>
  <dcterms:created xsi:type="dcterms:W3CDTF">2021-05-11T06:52:17Z</dcterms:created>
  <dcterms:modified xsi:type="dcterms:W3CDTF">2021-05-18T09:53:49Z</dcterms:modified>
</cp:coreProperties>
</file>