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9" r:id="rId21"/>
    <p:sldId id="290" r:id="rId22"/>
    <p:sldId id="293" r:id="rId23"/>
    <p:sldId id="295" r:id="rId24"/>
    <p:sldId id="297" r:id="rId25"/>
    <p:sldId id="29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9694D-A767-4B2C-A936-A325674F8B3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E3B28-A849-469E-AD6F-97BC50C8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c5f74ddc5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8c5f74ddc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c5f74ddc5_0_3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8c5f74ddc5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c5f74ddc5_0_3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8c5f74ddc5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c5f74ddc5_0_4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8c5f74ddc5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c5f74ddc5_0_4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8c5f74ddc5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c5f74ddc5_0_4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8c5f74ddc5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c5f74ddc5_0_5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8c5f74ddc5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c5f74ddc5_0_5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g8c5f74ddc5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c5f74ddc5_0_5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8c5f74ddc5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c5f74ddc5_0_5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g8c5f74ddc5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e5191be57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e5191be57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c5f74ddc5_0_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8c5f74ddc5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8c6443e4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8c6443e46e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g8c6443e46e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c6443e46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c6443e46e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g8c6443e46e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8c6443e46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8c6443e46e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8c6443e46e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e5191be579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e5191be579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ge5191be579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e5191be57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e5191be57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c5f74ddc5_0_2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8c5f74ddc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c5f74ddc5_0_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8c5f74ddc5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c5f74ddc5_0_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8c5f74ddc5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c5f74ddc5_0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8c5f74ddc5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c5f74ddc5_0_2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8c5f74ddc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c5f74ddc5_0_3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8c5f74ddc5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c5f74ddc5_0_3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8c5f74ddc5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48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18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40256" rtl="0">
              <a:spcBef>
                <a:spcPts val="1067"/>
              </a:spcBef>
              <a:spcAft>
                <a:spcPts val="1067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2734-52AC-4EAE-B3EB-562540065479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7194"/>
            <a:ext cx="9144000" cy="2387600"/>
          </a:xfrm>
        </p:spPr>
        <p:txBody>
          <a:bodyPr/>
          <a:lstStyle/>
          <a:p>
            <a:r>
              <a:rPr lang="en-US" dirty="0"/>
              <a:t>YSC2239 Lecture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554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4" descr="YaleNUS_Header.tif">
            <a:extLst>
              <a:ext uri="{FF2B5EF4-FFF2-40B4-BE49-F238E27FC236}">
                <a16:creationId xmlns:a16="http://schemas.microsoft.com/office/drawing/2014/main" id="{0830E64C-D6D6-4375-96EA-8A4771F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06" y="680356"/>
            <a:ext cx="12797156" cy="32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1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36"/>
          <p:cNvGrpSpPr/>
          <p:nvPr/>
        </p:nvGrpSpPr>
        <p:grpSpPr>
          <a:xfrm>
            <a:off x="1291273" y="-1176961"/>
            <a:ext cx="11933747" cy="6239404"/>
            <a:chOff x="1291273" y="-1176961"/>
            <a:chExt cx="11933747" cy="6239404"/>
          </a:xfrm>
        </p:grpSpPr>
        <p:grpSp>
          <p:nvGrpSpPr>
            <p:cNvPr id="352" name="Google Shape;352;p36"/>
            <p:cNvGrpSpPr/>
            <p:nvPr/>
          </p:nvGrpSpPr>
          <p:grpSpPr>
            <a:xfrm rot="4500048">
              <a:off x="5561828" y="-3780116"/>
              <a:ext cx="3392637" cy="11445714"/>
              <a:chOff x="2137323" y="2926080"/>
              <a:chExt cx="1965600" cy="1965600"/>
            </a:xfrm>
          </p:grpSpPr>
          <p:sp>
            <p:nvSpPr>
              <p:cNvPr id="353" name="Google Shape;353;p36"/>
              <p:cNvSpPr/>
              <p:nvPr/>
            </p:nvSpPr>
            <p:spPr>
              <a:xfrm>
                <a:off x="2137323" y="2926080"/>
                <a:ext cx="1965600" cy="1965600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4" name="Google Shape;354;p36"/>
              <p:cNvSpPr/>
              <p:nvPr/>
            </p:nvSpPr>
            <p:spPr>
              <a:xfrm>
                <a:off x="2226492" y="3015245"/>
                <a:ext cx="1787400" cy="1787400"/>
              </a:xfrm>
              <a:prstGeom prst="ellipse">
                <a:avLst/>
              </a:prstGeom>
              <a:solidFill>
                <a:srgbClr val="DDEAF6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5" name="Google Shape;355;p36"/>
              <p:cNvSpPr/>
              <p:nvPr/>
            </p:nvSpPr>
            <p:spPr>
              <a:xfrm>
                <a:off x="2360511" y="3126552"/>
                <a:ext cx="1519200" cy="1564800"/>
              </a:xfrm>
              <a:prstGeom prst="ellipse">
                <a:avLst/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6" name="Google Shape;356;p36"/>
              <p:cNvSpPr/>
              <p:nvPr/>
            </p:nvSpPr>
            <p:spPr>
              <a:xfrm>
                <a:off x="2477518" y="3247059"/>
                <a:ext cx="1285200" cy="13236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7" name="Google Shape;357;p36"/>
              <p:cNvSpPr/>
              <p:nvPr/>
            </p:nvSpPr>
            <p:spPr>
              <a:xfrm>
                <a:off x="2582226" y="3354899"/>
                <a:ext cx="1075800" cy="11079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2675122" y="3404739"/>
                <a:ext cx="890100" cy="1008300"/>
              </a:xfrm>
              <a:prstGeom prst="ellipse">
                <a:avLst/>
              </a:prstGeom>
              <a:solidFill>
                <a:srgbClr val="2E75B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2887426" y="3669225"/>
                <a:ext cx="465300" cy="479400"/>
              </a:xfrm>
              <a:prstGeom prst="ellipse">
                <a:avLst/>
              </a:prstGeom>
              <a:solidFill>
                <a:srgbClr val="1E4E79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360" name="Google Shape;360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899995">
              <a:off x="6630089" y="1684626"/>
              <a:ext cx="1282701" cy="5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36"/>
          <p:cNvGrpSpPr/>
          <p:nvPr/>
        </p:nvGrpSpPr>
        <p:grpSpPr>
          <a:xfrm>
            <a:off x="751792" y="1375949"/>
            <a:ext cx="6736003" cy="6330144"/>
            <a:chOff x="1056625" y="2580571"/>
            <a:chExt cx="4939867" cy="4642229"/>
          </a:xfrm>
        </p:grpSpPr>
        <p:grpSp>
          <p:nvGrpSpPr>
            <p:cNvPr id="362" name="Google Shape;362;p36"/>
            <p:cNvGrpSpPr/>
            <p:nvPr/>
          </p:nvGrpSpPr>
          <p:grpSpPr>
            <a:xfrm>
              <a:off x="1056625" y="2580571"/>
              <a:ext cx="4939867" cy="4642229"/>
              <a:chOff x="476893" y="2886960"/>
              <a:chExt cx="3186600" cy="2994600"/>
            </a:xfrm>
          </p:grpSpPr>
          <p:cxnSp>
            <p:nvCxnSpPr>
              <p:cNvPr id="363" name="Google Shape;363;p36"/>
              <p:cNvCxnSpPr/>
              <p:nvPr/>
            </p:nvCxnSpPr>
            <p:spPr>
              <a:xfrm>
                <a:off x="2070148" y="2886960"/>
                <a:ext cx="0" cy="299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364" name="Google Shape;364;p36"/>
              <p:cNvCxnSpPr/>
              <p:nvPr/>
            </p:nvCxnSpPr>
            <p:spPr>
              <a:xfrm>
                <a:off x="476893" y="4384202"/>
                <a:ext cx="3186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365" name="Google Shape;365;p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78975" y="5015813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3409" y="2612848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7" name="Google Shape;367;p36"/>
          <p:cNvSpPr/>
          <p:nvPr/>
        </p:nvSpPr>
        <p:spPr>
          <a:xfrm rot="2700000">
            <a:off x="2889022" y="3324026"/>
            <a:ext cx="2457337" cy="2457337"/>
          </a:xfrm>
          <a:prstGeom prst="rect">
            <a:avLst/>
          </a:prstGeom>
          <a:solidFill>
            <a:schemeClr val="accent6">
              <a:alpha val="82750"/>
            </a:scheme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8" name="Google Shape;368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89406" y="2670528"/>
            <a:ext cx="774697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6"/>
          <p:cNvSpPr txBox="1"/>
          <p:nvPr/>
        </p:nvSpPr>
        <p:spPr>
          <a:xfrm>
            <a:off x="948971" y="5538981"/>
            <a:ext cx="2513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L</a:t>
            </a:r>
            <a:r>
              <a:rPr lang="en-US" sz="3200" baseline="300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 Norm Ball</a:t>
            </a:r>
            <a:endParaRPr sz="3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0" name="Google Shape;370;p36"/>
          <p:cNvSpPr txBox="1"/>
          <p:nvPr/>
        </p:nvSpPr>
        <p:spPr>
          <a:xfrm>
            <a:off x="7894667" y="3981400"/>
            <a:ext cx="42972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32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6"/>
          <p:cNvSpPr/>
          <p:nvPr/>
        </p:nvSpPr>
        <p:spPr>
          <a:xfrm>
            <a:off x="4043083" y="2695456"/>
            <a:ext cx="132800" cy="132800"/>
          </a:xfrm>
          <a:prstGeom prst="ellipse">
            <a:avLst/>
          </a:prstGeom>
          <a:gradFill>
            <a:gsLst>
              <a:gs pos="0">
                <a:srgbClr val="DD7573"/>
              </a:gs>
              <a:gs pos="50000">
                <a:srgbClr val="DE5B58"/>
              </a:gs>
              <a:gs pos="100000">
                <a:srgbClr val="CB4946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2" name="Google Shape;372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92305" y="5321376"/>
            <a:ext cx="5575303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Norm Balls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37"/>
          <p:cNvGrpSpPr/>
          <p:nvPr/>
        </p:nvGrpSpPr>
        <p:grpSpPr>
          <a:xfrm>
            <a:off x="1291273" y="-1176961"/>
            <a:ext cx="11933747" cy="6239404"/>
            <a:chOff x="1291273" y="-1176961"/>
            <a:chExt cx="11933747" cy="6239404"/>
          </a:xfrm>
        </p:grpSpPr>
        <p:grpSp>
          <p:nvGrpSpPr>
            <p:cNvPr id="379" name="Google Shape;379;p37"/>
            <p:cNvGrpSpPr/>
            <p:nvPr/>
          </p:nvGrpSpPr>
          <p:grpSpPr>
            <a:xfrm rot="4500048">
              <a:off x="5561828" y="-3780116"/>
              <a:ext cx="3392637" cy="11445714"/>
              <a:chOff x="2137323" y="2926080"/>
              <a:chExt cx="1965600" cy="1965600"/>
            </a:xfrm>
          </p:grpSpPr>
          <p:sp>
            <p:nvSpPr>
              <p:cNvPr id="380" name="Google Shape;380;p37"/>
              <p:cNvSpPr/>
              <p:nvPr/>
            </p:nvSpPr>
            <p:spPr>
              <a:xfrm>
                <a:off x="2137323" y="2926080"/>
                <a:ext cx="1965600" cy="1965600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2226492" y="3015245"/>
                <a:ext cx="1787400" cy="1787400"/>
              </a:xfrm>
              <a:prstGeom prst="ellipse">
                <a:avLst/>
              </a:prstGeom>
              <a:solidFill>
                <a:srgbClr val="DDEAF6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2360511" y="3126552"/>
                <a:ext cx="1519200" cy="1564800"/>
              </a:xfrm>
              <a:prstGeom prst="ellipse">
                <a:avLst/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2477518" y="3247059"/>
                <a:ext cx="1285200" cy="13236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2582226" y="3354899"/>
                <a:ext cx="1075800" cy="11079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2675122" y="3404739"/>
                <a:ext cx="890100" cy="1008300"/>
              </a:xfrm>
              <a:prstGeom prst="ellipse">
                <a:avLst/>
              </a:prstGeom>
              <a:solidFill>
                <a:srgbClr val="2E75B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6" name="Google Shape;386;p37"/>
              <p:cNvSpPr/>
              <p:nvPr/>
            </p:nvSpPr>
            <p:spPr>
              <a:xfrm>
                <a:off x="2887426" y="3669225"/>
                <a:ext cx="465300" cy="479400"/>
              </a:xfrm>
              <a:prstGeom prst="ellipse">
                <a:avLst/>
              </a:prstGeom>
              <a:solidFill>
                <a:srgbClr val="1E4E79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387" name="Google Shape;387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899995">
              <a:off x="6630089" y="1684626"/>
              <a:ext cx="1282701" cy="5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8" name="Google Shape;388;p37"/>
          <p:cNvGrpSpPr/>
          <p:nvPr/>
        </p:nvGrpSpPr>
        <p:grpSpPr>
          <a:xfrm>
            <a:off x="751792" y="1375949"/>
            <a:ext cx="6736003" cy="6330144"/>
            <a:chOff x="1056625" y="2580571"/>
            <a:chExt cx="4939867" cy="4642229"/>
          </a:xfrm>
        </p:grpSpPr>
        <p:grpSp>
          <p:nvGrpSpPr>
            <p:cNvPr id="389" name="Google Shape;389;p37"/>
            <p:cNvGrpSpPr/>
            <p:nvPr/>
          </p:nvGrpSpPr>
          <p:grpSpPr>
            <a:xfrm>
              <a:off x="1056625" y="2580571"/>
              <a:ext cx="4939867" cy="4642229"/>
              <a:chOff x="476893" y="2886960"/>
              <a:chExt cx="3186600" cy="2994600"/>
            </a:xfrm>
          </p:grpSpPr>
          <p:cxnSp>
            <p:nvCxnSpPr>
              <p:cNvPr id="390" name="Google Shape;390;p37"/>
              <p:cNvCxnSpPr/>
              <p:nvPr/>
            </p:nvCxnSpPr>
            <p:spPr>
              <a:xfrm>
                <a:off x="2070148" y="2886960"/>
                <a:ext cx="0" cy="299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391" name="Google Shape;391;p37"/>
              <p:cNvCxnSpPr/>
              <p:nvPr/>
            </p:nvCxnSpPr>
            <p:spPr>
              <a:xfrm>
                <a:off x="476893" y="4384202"/>
                <a:ext cx="3186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392" name="Google Shape;392;p3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78975" y="5015813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3409" y="2612848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4" name="Google Shape;394;p37"/>
          <p:cNvSpPr/>
          <p:nvPr/>
        </p:nvSpPr>
        <p:spPr>
          <a:xfrm rot="2700000">
            <a:off x="2138923" y="2573901"/>
            <a:ext cx="3957535" cy="3957535"/>
          </a:xfrm>
          <a:prstGeom prst="rect">
            <a:avLst/>
          </a:prstGeom>
          <a:solidFill>
            <a:schemeClr val="accent6">
              <a:alpha val="82750"/>
            </a:scheme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5" name="Google Shape;395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41152" y="2515291"/>
            <a:ext cx="774697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7"/>
          <p:cNvSpPr/>
          <p:nvPr/>
        </p:nvSpPr>
        <p:spPr>
          <a:xfrm>
            <a:off x="4871729" y="2515291"/>
            <a:ext cx="132800" cy="132800"/>
          </a:xfrm>
          <a:prstGeom prst="ellipse">
            <a:avLst/>
          </a:prstGeom>
          <a:gradFill>
            <a:gsLst>
              <a:gs pos="0">
                <a:srgbClr val="DD7573"/>
              </a:gs>
              <a:gs pos="50000">
                <a:srgbClr val="DE5B58"/>
              </a:gs>
              <a:gs pos="100000">
                <a:srgbClr val="CB4946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340397" y="5957067"/>
            <a:ext cx="2513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L</a:t>
            </a:r>
            <a:r>
              <a:rPr lang="en-US" sz="3200" baseline="300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 Norm Ball</a:t>
            </a:r>
            <a:endParaRPr sz="3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99" name="Google Shape;399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82270" y="5339331"/>
            <a:ext cx="5575303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Norm Balls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8"/>
          <p:cNvGrpSpPr/>
          <p:nvPr/>
        </p:nvGrpSpPr>
        <p:grpSpPr>
          <a:xfrm>
            <a:off x="1291273" y="-1176961"/>
            <a:ext cx="11933747" cy="6239404"/>
            <a:chOff x="1291273" y="-1176961"/>
            <a:chExt cx="11933747" cy="6239404"/>
          </a:xfrm>
        </p:grpSpPr>
        <p:grpSp>
          <p:nvGrpSpPr>
            <p:cNvPr id="406" name="Google Shape;406;p38"/>
            <p:cNvGrpSpPr/>
            <p:nvPr/>
          </p:nvGrpSpPr>
          <p:grpSpPr>
            <a:xfrm rot="4500048">
              <a:off x="5561828" y="-3780116"/>
              <a:ext cx="3392637" cy="11445714"/>
              <a:chOff x="2137323" y="2926080"/>
              <a:chExt cx="1965600" cy="1965600"/>
            </a:xfrm>
          </p:grpSpPr>
          <p:sp>
            <p:nvSpPr>
              <p:cNvPr id="407" name="Google Shape;407;p38"/>
              <p:cNvSpPr/>
              <p:nvPr/>
            </p:nvSpPr>
            <p:spPr>
              <a:xfrm>
                <a:off x="2137323" y="2926080"/>
                <a:ext cx="1965600" cy="1965600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8" name="Google Shape;408;p38"/>
              <p:cNvSpPr/>
              <p:nvPr/>
            </p:nvSpPr>
            <p:spPr>
              <a:xfrm>
                <a:off x="2226492" y="3015245"/>
                <a:ext cx="1787400" cy="1787400"/>
              </a:xfrm>
              <a:prstGeom prst="ellipse">
                <a:avLst/>
              </a:prstGeom>
              <a:solidFill>
                <a:srgbClr val="DDEAF6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9" name="Google Shape;409;p38"/>
              <p:cNvSpPr/>
              <p:nvPr/>
            </p:nvSpPr>
            <p:spPr>
              <a:xfrm>
                <a:off x="2360511" y="3126552"/>
                <a:ext cx="1519200" cy="1564800"/>
              </a:xfrm>
              <a:prstGeom prst="ellipse">
                <a:avLst/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0" name="Google Shape;410;p38"/>
              <p:cNvSpPr/>
              <p:nvPr/>
            </p:nvSpPr>
            <p:spPr>
              <a:xfrm>
                <a:off x="2477518" y="3247059"/>
                <a:ext cx="1285200" cy="13236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1" name="Google Shape;411;p38"/>
              <p:cNvSpPr/>
              <p:nvPr/>
            </p:nvSpPr>
            <p:spPr>
              <a:xfrm>
                <a:off x="2582226" y="3354899"/>
                <a:ext cx="1075800" cy="11079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2" name="Google Shape;412;p38"/>
              <p:cNvSpPr/>
              <p:nvPr/>
            </p:nvSpPr>
            <p:spPr>
              <a:xfrm>
                <a:off x="2675122" y="3404739"/>
                <a:ext cx="890100" cy="1008300"/>
              </a:xfrm>
              <a:prstGeom prst="ellipse">
                <a:avLst/>
              </a:prstGeom>
              <a:solidFill>
                <a:srgbClr val="2E75B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3" name="Google Shape;413;p38"/>
              <p:cNvSpPr/>
              <p:nvPr/>
            </p:nvSpPr>
            <p:spPr>
              <a:xfrm>
                <a:off x="2887426" y="3669225"/>
                <a:ext cx="465300" cy="479400"/>
              </a:xfrm>
              <a:prstGeom prst="ellipse">
                <a:avLst/>
              </a:prstGeom>
              <a:solidFill>
                <a:srgbClr val="1E4E79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414" name="Google Shape;41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899995">
              <a:off x="6630089" y="1684626"/>
              <a:ext cx="1282701" cy="5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5" name="Google Shape;415;p38"/>
          <p:cNvGrpSpPr/>
          <p:nvPr/>
        </p:nvGrpSpPr>
        <p:grpSpPr>
          <a:xfrm>
            <a:off x="751792" y="1375949"/>
            <a:ext cx="6736003" cy="6330144"/>
            <a:chOff x="1056625" y="2580571"/>
            <a:chExt cx="4939867" cy="4642229"/>
          </a:xfrm>
        </p:grpSpPr>
        <p:grpSp>
          <p:nvGrpSpPr>
            <p:cNvPr id="416" name="Google Shape;416;p38"/>
            <p:cNvGrpSpPr/>
            <p:nvPr/>
          </p:nvGrpSpPr>
          <p:grpSpPr>
            <a:xfrm>
              <a:off x="1056625" y="2580571"/>
              <a:ext cx="4939867" cy="4642229"/>
              <a:chOff x="476893" y="2886960"/>
              <a:chExt cx="3186600" cy="2994600"/>
            </a:xfrm>
          </p:grpSpPr>
          <p:cxnSp>
            <p:nvCxnSpPr>
              <p:cNvPr id="417" name="Google Shape;417;p38"/>
              <p:cNvCxnSpPr/>
              <p:nvPr/>
            </p:nvCxnSpPr>
            <p:spPr>
              <a:xfrm>
                <a:off x="2070148" y="2886960"/>
                <a:ext cx="0" cy="299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18" name="Google Shape;418;p38"/>
              <p:cNvCxnSpPr/>
              <p:nvPr/>
            </p:nvCxnSpPr>
            <p:spPr>
              <a:xfrm>
                <a:off x="476893" y="4384202"/>
                <a:ext cx="3186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419" name="Google Shape;419;p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78975" y="5015813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3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3409" y="2612848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" name="Google Shape;421;p38"/>
          <p:cNvSpPr txBox="1"/>
          <p:nvPr/>
        </p:nvSpPr>
        <p:spPr>
          <a:xfrm>
            <a:off x="1011551" y="5174509"/>
            <a:ext cx="2513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L</a:t>
            </a:r>
            <a:r>
              <a:rPr lang="en-US" sz="3200" baseline="300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 Norm Ball</a:t>
            </a:r>
            <a:endParaRPr sz="1467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23" name="Google Shape;423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2305" y="5321376"/>
            <a:ext cx="5575303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8"/>
          <p:cNvSpPr/>
          <p:nvPr/>
        </p:nvSpPr>
        <p:spPr>
          <a:xfrm rot="2700000">
            <a:off x="3282979" y="3717982"/>
            <a:ext cx="1678388" cy="1678388"/>
          </a:xfrm>
          <a:prstGeom prst="rect">
            <a:avLst/>
          </a:prstGeom>
          <a:solidFill>
            <a:schemeClr val="accent6">
              <a:alpha val="54900"/>
            </a:scheme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5" name="Google Shape;425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40424" y="3241425"/>
            <a:ext cx="774697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8"/>
          <p:cNvSpPr/>
          <p:nvPr/>
        </p:nvSpPr>
        <p:spPr>
          <a:xfrm>
            <a:off x="4054632" y="3283188"/>
            <a:ext cx="132800" cy="132800"/>
          </a:xfrm>
          <a:prstGeom prst="ellipse">
            <a:avLst/>
          </a:prstGeom>
          <a:gradFill>
            <a:gsLst>
              <a:gs pos="0">
                <a:srgbClr val="DD7573"/>
              </a:gs>
              <a:gs pos="50000">
                <a:srgbClr val="DE5B58"/>
              </a:gs>
              <a:gs pos="100000">
                <a:srgbClr val="CB4946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Norm Balls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39"/>
          <p:cNvGrpSpPr/>
          <p:nvPr/>
        </p:nvGrpSpPr>
        <p:grpSpPr>
          <a:xfrm>
            <a:off x="1291273" y="-1176961"/>
            <a:ext cx="11933747" cy="6239404"/>
            <a:chOff x="1291273" y="-1176961"/>
            <a:chExt cx="11933747" cy="6239404"/>
          </a:xfrm>
        </p:grpSpPr>
        <p:grpSp>
          <p:nvGrpSpPr>
            <p:cNvPr id="433" name="Google Shape;433;p39"/>
            <p:cNvGrpSpPr/>
            <p:nvPr/>
          </p:nvGrpSpPr>
          <p:grpSpPr>
            <a:xfrm rot="4500048">
              <a:off x="5561828" y="-3780116"/>
              <a:ext cx="3392637" cy="11445714"/>
              <a:chOff x="2137323" y="2926080"/>
              <a:chExt cx="1965600" cy="1965600"/>
            </a:xfrm>
          </p:grpSpPr>
          <p:sp>
            <p:nvSpPr>
              <p:cNvPr id="434" name="Google Shape;434;p39"/>
              <p:cNvSpPr/>
              <p:nvPr/>
            </p:nvSpPr>
            <p:spPr>
              <a:xfrm>
                <a:off x="2137323" y="2926080"/>
                <a:ext cx="1965600" cy="1965600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5" name="Google Shape;435;p39"/>
              <p:cNvSpPr/>
              <p:nvPr/>
            </p:nvSpPr>
            <p:spPr>
              <a:xfrm>
                <a:off x="2226492" y="3015245"/>
                <a:ext cx="1787400" cy="1787400"/>
              </a:xfrm>
              <a:prstGeom prst="ellipse">
                <a:avLst/>
              </a:prstGeom>
              <a:solidFill>
                <a:srgbClr val="DDEAF6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6" name="Google Shape;436;p39"/>
              <p:cNvSpPr/>
              <p:nvPr/>
            </p:nvSpPr>
            <p:spPr>
              <a:xfrm>
                <a:off x="2360511" y="3126552"/>
                <a:ext cx="1519200" cy="1564800"/>
              </a:xfrm>
              <a:prstGeom prst="ellipse">
                <a:avLst/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7" name="Google Shape;437;p39"/>
              <p:cNvSpPr/>
              <p:nvPr/>
            </p:nvSpPr>
            <p:spPr>
              <a:xfrm>
                <a:off x="2477518" y="3247059"/>
                <a:ext cx="1285200" cy="13236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8" name="Google Shape;438;p39"/>
              <p:cNvSpPr/>
              <p:nvPr/>
            </p:nvSpPr>
            <p:spPr>
              <a:xfrm>
                <a:off x="2582226" y="3354899"/>
                <a:ext cx="1075800" cy="11079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9" name="Google Shape;439;p39"/>
              <p:cNvSpPr/>
              <p:nvPr/>
            </p:nvSpPr>
            <p:spPr>
              <a:xfrm>
                <a:off x="2675122" y="3404739"/>
                <a:ext cx="890100" cy="1008300"/>
              </a:xfrm>
              <a:prstGeom prst="ellipse">
                <a:avLst/>
              </a:prstGeom>
              <a:solidFill>
                <a:srgbClr val="2E75B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0" name="Google Shape;440;p39"/>
              <p:cNvSpPr/>
              <p:nvPr/>
            </p:nvSpPr>
            <p:spPr>
              <a:xfrm>
                <a:off x="2887426" y="3669225"/>
                <a:ext cx="465300" cy="479400"/>
              </a:xfrm>
              <a:prstGeom prst="ellipse">
                <a:avLst/>
              </a:prstGeom>
              <a:solidFill>
                <a:srgbClr val="1E4E79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441" name="Google Shape;441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899995">
              <a:off x="6630089" y="1684626"/>
              <a:ext cx="1282701" cy="5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2" name="Google Shape;442;p39"/>
          <p:cNvGrpSpPr/>
          <p:nvPr/>
        </p:nvGrpSpPr>
        <p:grpSpPr>
          <a:xfrm>
            <a:off x="751792" y="1375949"/>
            <a:ext cx="6736003" cy="6330144"/>
            <a:chOff x="1056625" y="2580571"/>
            <a:chExt cx="4939867" cy="4642229"/>
          </a:xfrm>
        </p:grpSpPr>
        <p:grpSp>
          <p:nvGrpSpPr>
            <p:cNvPr id="443" name="Google Shape;443;p39"/>
            <p:cNvGrpSpPr/>
            <p:nvPr/>
          </p:nvGrpSpPr>
          <p:grpSpPr>
            <a:xfrm>
              <a:off x="1056625" y="2580571"/>
              <a:ext cx="4939867" cy="4642229"/>
              <a:chOff x="476893" y="2886960"/>
              <a:chExt cx="3186600" cy="2994600"/>
            </a:xfrm>
          </p:grpSpPr>
          <p:cxnSp>
            <p:nvCxnSpPr>
              <p:cNvPr id="444" name="Google Shape;444;p39"/>
              <p:cNvCxnSpPr/>
              <p:nvPr/>
            </p:nvCxnSpPr>
            <p:spPr>
              <a:xfrm>
                <a:off x="2070148" y="2886960"/>
                <a:ext cx="0" cy="299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45" name="Google Shape;445;p39"/>
              <p:cNvCxnSpPr/>
              <p:nvPr/>
            </p:nvCxnSpPr>
            <p:spPr>
              <a:xfrm>
                <a:off x="476893" y="4384202"/>
                <a:ext cx="3186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446" name="Google Shape;446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78975" y="5015813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3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3409" y="2612848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" name="Google Shape;448;p39"/>
          <p:cNvSpPr/>
          <p:nvPr/>
        </p:nvSpPr>
        <p:spPr>
          <a:xfrm rot="2700000">
            <a:off x="2518154" y="2912870"/>
            <a:ext cx="3270793" cy="3270793"/>
          </a:xfrm>
          <a:prstGeom prst="rect">
            <a:avLst/>
          </a:prstGeom>
          <a:solidFill>
            <a:schemeClr val="accent6">
              <a:alpha val="54900"/>
            </a:scheme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9" name="Google Shape;449;p39"/>
          <p:cNvSpPr/>
          <p:nvPr/>
        </p:nvSpPr>
        <p:spPr>
          <a:xfrm rot="2700000">
            <a:off x="2893506" y="3328510"/>
            <a:ext cx="2457337" cy="2457337"/>
          </a:xfrm>
          <a:prstGeom prst="rect">
            <a:avLst/>
          </a:prstGeom>
          <a:solidFill>
            <a:schemeClr val="accent6">
              <a:alpha val="54900"/>
            </a:scheme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0" name="Google Shape;450;p39"/>
          <p:cNvSpPr/>
          <p:nvPr/>
        </p:nvSpPr>
        <p:spPr>
          <a:xfrm rot="2700000">
            <a:off x="3278497" y="3713499"/>
            <a:ext cx="1678388" cy="1678388"/>
          </a:xfrm>
          <a:prstGeom prst="rect">
            <a:avLst/>
          </a:prstGeom>
          <a:solidFill>
            <a:schemeClr val="accent6">
              <a:alpha val="82750"/>
            </a:scheme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1" name="Google Shape;451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89406" y="2772128"/>
            <a:ext cx="774697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9"/>
          <p:cNvSpPr/>
          <p:nvPr/>
        </p:nvSpPr>
        <p:spPr>
          <a:xfrm>
            <a:off x="4043083" y="3305056"/>
            <a:ext cx="132800" cy="132800"/>
          </a:xfrm>
          <a:prstGeom prst="ellipse">
            <a:avLst/>
          </a:prstGeom>
          <a:gradFill>
            <a:gsLst>
              <a:gs pos="0">
                <a:srgbClr val="DD7573"/>
              </a:gs>
              <a:gs pos="50000">
                <a:srgbClr val="DE5B58"/>
              </a:gs>
              <a:gs pos="100000">
                <a:srgbClr val="CB4946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p39"/>
          <p:cNvSpPr/>
          <p:nvPr/>
        </p:nvSpPr>
        <p:spPr>
          <a:xfrm rot="2700000">
            <a:off x="3562498" y="3984198"/>
            <a:ext cx="1146644" cy="1146361"/>
          </a:xfrm>
          <a:prstGeom prst="rect">
            <a:avLst/>
          </a:prstGeom>
          <a:solidFill>
            <a:srgbClr val="548135">
              <a:alpha val="93730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4" name="Google Shape;454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2658985">
            <a:off x="4151649" y="4711502"/>
            <a:ext cx="687980" cy="26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2699981">
            <a:off x="4577616" y="5221471"/>
            <a:ext cx="706577" cy="26031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9"/>
          <p:cNvSpPr txBox="1"/>
          <p:nvPr/>
        </p:nvSpPr>
        <p:spPr>
          <a:xfrm>
            <a:off x="520203" y="5710017"/>
            <a:ext cx="2513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L</a:t>
            </a:r>
            <a:r>
              <a:rPr lang="en-US" sz="3200" baseline="300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 Norm Ball</a:t>
            </a:r>
            <a:endParaRPr sz="3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58" name="Google Shape;458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92305" y="5321376"/>
            <a:ext cx="5575303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Norm Balls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40"/>
          <p:cNvGrpSpPr/>
          <p:nvPr/>
        </p:nvGrpSpPr>
        <p:grpSpPr>
          <a:xfrm>
            <a:off x="1291273" y="-1176961"/>
            <a:ext cx="11933747" cy="6239404"/>
            <a:chOff x="1291273" y="-1176961"/>
            <a:chExt cx="11933747" cy="6239404"/>
          </a:xfrm>
        </p:grpSpPr>
        <p:grpSp>
          <p:nvGrpSpPr>
            <p:cNvPr id="465" name="Google Shape;465;p40"/>
            <p:cNvGrpSpPr/>
            <p:nvPr/>
          </p:nvGrpSpPr>
          <p:grpSpPr>
            <a:xfrm rot="4500048">
              <a:off x="5561828" y="-3780116"/>
              <a:ext cx="3392637" cy="11445714"/>
              <a:chOff x="2137323" y="2926080"/>
              <a:chExt cx="1965600" cy="1965600"/>
            </a:xfrm>
          </p:grpSpPr>
          <p:sp>
            <p:nvSpPr>
              <p:cNvPr id="466" name="Google Shape;466;p40"/>
              <p:cNvSpPr/>
              <p:nvPr/>
            </p:nvSpPr>
            <p:spPr>
              <a:xfrm>
                <a:off x="2137323" y="2926080"/>
                <a:ext cx="1965600" cy="1965600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7" name="Google Shape;467;p40"/>
              <p:cNvSpPr/>
              <p:nvPr/>
            </p:nvSpPr>
            <p:spPr>
              <a:xfrm>
                <a:off x="2226492" y="3015245"/>
                <a:ext cx="1787400" cy="1787400"/>
              </a:xfrm>
              <a:prstGeom prst="ellipse">
                <a:avLst/>
              </a:prstGeom>
              <a:solidFill>
                <a:srgbClr val="DDEAF6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8" name="Google Shape;468;p40"/>
              <p:cNvSpPr/>
              <p:nvPr/>
            </p:nvSpPr>
            <p:spPr>
              <a:xfrm>
                <a:off x="2360511" y="3126552"/>
                <a:ext cx="1519200" cy="1564800"/>
              </a:xfrm>
              <a:prstGeom prst="ellipse">
                <a:avLst/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9" name="Google Shape;469;p40"/>
              <p:cNvSpPr/>
              <p:nvPr/>
            </p:nvSpPr>
            <p:spPr>
              <a:xfrm>
                <a:off x="2477518" y="3247059"/>
                <a:ext cx="1285200" cy="13236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0" name="Google Shape;470;p40"/>
              <p:cNvSpPr/>
              <p:nvPr/>
            </p:nvSpPr>
            <p:spPr>
              <a:xfrm>
                <a:off x="2582226" y="3354899"/>
                <a:ext cx="1075800" cy="11079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1" name="Google Shape;471;p40"/>
              <p:cNvSpPr/>
              <p:nvPr/>
            </p:nvSpPr>
            <p:spPr>
              <a:xfrm>
                <a:off x="2675122" y="3404739"/>
                <a:ext cx="890100" cy="1008300"/>
              </a:xfrm>
              <a:prstGeom prst="ellipse">
                <a:avLst/>
              </a:prstGeom>
              <a:solidFill>
                <a:srgbClr val="2E75B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2" name="Google Shape;472;p40"/>
              <p:cNvSpPr/>
              <p:nvPr/>
            </p:nvSpPr>
            <p:spPr>
              <a:xfrm>
                <a:off x="2887426" y="3669225"/>
                <a:ext cx="465300" cy="479400"/>
              </a:xfrm>
              <a:prstGeom prst="ellipse">
                <a:avLst/>
              </a:prstGeom>
              <a:solidFill>
                <a:srgbClr val="1E4E79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473" name="Google Shape;473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899995">
              <a:off x="6630089" y="1684626"/>
              <a:ext cx="1282701" cy="5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4" name="Google Shape;474;p40"/>
          <p:cNvGrpSpPr/>
          <p:nvPr/>
        </p:nvGrpSpPr>
        <p:grpSpPr>
          <a:xfrm>
            <a:off x="751792" y="1375949"/>
            <a:ext cx="6736003" cy="6330144"/>
            <a:chOff x="1056625" y="2580571"/>
            <a:chExt cx="4939867" cy="4642229"/>
          </a:xfrm>
        </p:grpSpPr>
        <p:grpSp>
          <p:nvGrpSpPr>
            <p:cNvPr id="475" name="Google Shape;475;p40"/>
            <p:cNvGrpSpPr/>
            <p:nvPr/>
          </p:nvGrpSpPr>
          <p:grpSpPr>
            <a:xfrm>
              <a:off x="1056625" y="2580571"/>
              <a:ext cx="4939867" cy="4642229"/>
              <a:chOff x="476893" y="2886960"/>
              <a:chExt cx="3186600" cy="2994600"/>
            </a:xfrm>
          </p:grpSpPr>
          <p:cxnSp>
            <p:nvCxnSpPr>
              <p:cNvPr id="476" name="Google Shape;476;p40"/>
              <p:cNvCxnSpPr/>
              <p:nvPr/>
            </p:nvCxnSpPr>
            <p:spPr>
              <a:xfrm>
                <a:off x="2070148" y="2886960"/>
                <a:ext cx="0" cy="299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77" name="Google Shape;477;p40"/>
              <p:cNvCxnSpPr/>
              <p:nvPr/>
            </p:nvCxnSpPr>
            <p:spPr>
              <a:xfrm>
                <a:off x="476893" y="4384202"/>
                <a:ext cx="3186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478" name="Google Shape;478;p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78975" y="5015813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" name="Google Shape;479;p4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3409" y="2612848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0" name="Google Shape;480;p40"/>
          <p:cNvSpPr/>
          <p:nvPr/>
        </p:nvSpPr>
        <p:spPr>
          <a:xfrm rot="2700000">
            <a:off x="2518154" y="2912870"/>
            <a:ext cx="3270793" cy="3270793"/>
          </a:xfrm>
          <a:prstGeom prst="rect">
            <a:avLst/>
          </a:prstGeom>
          <a:solidFill>
            <a:schemeClr val="accent6">
              <a:alpha val="54900"/>
            </a:scheme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1" name="Google Shape;481;p40"/>
          <p:cNvSpPr/>
          <p:nvPr/>
        </p:nvSpPr>
        <p:spPr>
          <a:xfrm rot="2700000">
            <a:off x="2893506" y="3328510"/>
            <a:ext cx="2457337" cy="2457337"/>
          </a:xfrm>
          <a:prstGeom prst="rect">
            <a:avLst/>
          </a:prstGeom>
          <a:solidFill>
            <a:schemeClr val="accent6">
              <a:alpha val="54900"/>
            </a:scheme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2" name="Google Shape;482;p40"/>
          <p:cNvSpPr/>
          <p:nvPr/>
        </p:nvSpPr>
        <p:spPr>
          <a:xfrm rot="2700000">
            <a:off x="3278497" y="3713499"/>
            <a:ext cx="1678388" cy="1678388"/>
          </a:xfrm>
          <a:prstGeom prst="rect">
            <a:avLst/>
          </a:prstGeom>
          <a:solidFill>
            <a:schemeClr val="accent6">
              <a:alpha val="82750"/>
            </a:scheme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3" name="Google Shape;483;p40"/>
          <p:cNvSpPr/>
          <p:nvPr/>
        </p:nvSpPr>
        <p:spPr>
          <a:xfrm rot="2700000">
            <a:off x="3562498" y="3984198"/>
            <a:ext cx="1146644" cy="1146361"/>
          </a:xfrm>
          <a:prstGeom prst="rect">
            <a:avLst/>
          </a:prstGeom>
          <a:solidFill>
            <a:srgbClr val="548135">
              <a:alpha val="93730"/>
            </a:srgbClr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4" name="Google Shape;484;p40"/>
          <p:cNvSpPr txBox="1"/>
          <p:nvPr/>
        </p:nvSpPr>
        <p:spPr>
          <a:xfrm>
            <a:off x="520203" y="5710017"/>
            <a:ext cx="2513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L</a:t>
            </a:r>
            <a:r>
              <a:rPr lang="en-US" sz="3200" baseline="300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 Norm Ball</a:t>
            </a:r>
            <a:endParaRPr sz="1467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85" name="Google Shape;485;p40"/>
          <p:cNvSpPr/>
          <p:nvPr/>
        </p:nvSpPr>
        <p:spPr>
          <a:xfrm>
            <a:off x="2418265" y="2839453"/>
            <a:ext cx="3429200" cy="3429200"/>
          </a:xfrm>
          <a:prstGeom prst="ellipse">
            <a:avLst/>
          </a:prstGeom>
          <a:noFill/>
          <a:ln w="38100" cap="flat" cmpd="sng">
            <a:solidFill>
              <a:srgbClr val="7030A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6" name="Google Shape;486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89406" y="2670528"/>
            <a:ext cx="774697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0"/>
          <p:cNvSpPr/>
          <p:nvPr/>
        </p:nvSpPr>
        <p:spPr>
          <a:xfrm>
            <a:off x="4043083" y="2695456"/>
            <a:ext cx="132800" cy="132800"/>
          </a:xfrm>
          <a:prstGeom prst="ellipse">
            <a:avLst/>
          </a:prstGeom>
          <a:gradFill>
            <a:gsLst>
              <a:gs pos="0">
                <a:srgbClr val="DD7573"/>
              </a:gs>
              <a:gs pos="50000">
                <a:srgbClr val="DE5B58"/>
              </a:gs>
              <a:gs pos="100000">
                <a:srgbClr val="CB4946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8" name="Google Shape;488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Norm Balls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41"/>
          <p:cNvGrpSpPr/>
          <p:nvPr/>
        </p:nvGrpSpPr>
        <p:grpSpPr>
          <a:xfrm>
            <a:off x="1291273" y="-1176961"/>
            <a:ext cx="11933747" cy="6239404"/>
            <a:chOff x="1291273" y="-1176961"/>
            <a:chExt cx="11933747" cy="6239404"/>
          </a:xfrm>
        </p:grpSpPr>
        <p:grpSp>
          <p:nvGrpSpPr>
            <p:cNvPr id="494" name="Google Shape;494;p41"/>
            <p:cNvGrpSpPr/>
            <p:nvPr/>
          </p:nvGrpSpPr>
          <p:grpSpPr>
            <a:xfrm rot="4500048">
              <a:off x="5561828" y="-3780116"/>
              <a:ext cx="3392637" cy="11445714"/>
              <a:chOff x="2137323" y="2926080"/>
              <a:chExt cx="1965600" cy="1965600"/>
            </a:xfrm>
          </p:grpSpPr>
          <p:sp>
            <p:nvSpPr>
              <p:cNvPr id="495" name="Google Shape;495;p41"/>
              <p:cNvSpPr/>
              <p:nvPr/>
            </p:nvSpPr>
            <p:spPr>
              <a:xfrm>
                <a:off x="2137323" y="2926080"/>
                <a:ext cx="1965600" cy="1965600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96" name="Google Shape;496;p41"/>
              <p:cNvSpPr/>
              <p:nvPr/>
            </p:nvSpPr>
            <p:spPr>
              <a:xfrm>
                <a:off x="2226492" y="3015245"/>
                <a:ext cx="1787400" cy="1787400"/>
              </a:xfrm>
              <a:prstGeom prst="ellipse">
                <a:avLst/>
              </a:prstGeom>
              <a:solidFill>
                <a:srgbClr val="DDEAF6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97" name="Google Shape;497;p41"/>
              <p:cNvSpPr/>
              <p:nvPr/>
            </p:nvSpPr>
            <p:spPr>
              <a:xfrm>
                <a:off x="2360511" y="3126552"/>
                <a:ext cx="1519200" cy="1564800"/>
              </a:xfrm>
              <a:prstGeom prst="ellipse">
                <a:avLst/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98" name="Google Shape;498;p41"/>
              <p:cNvSpPr/>
              <p:nvPr/>
            </p:nvSpPr>
            <p:spPr>
              <a:xfrm>
                <a:off x="2477518" y="3247059"/>
                <a:ext cx="1285200" cy="13236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99" name="Google Shape;499;p41"/>
              <p:cNvSpPr/>
              <p:nvPr/>
            </p:nvSpPr>
            <p:spPr>
              <a:xfrm>
                <a:off x="2582226" y="3354899"/>
                <a:ext cx="1075800" cy="11079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00" name="Google Shape;500;p41"/>
              <p:cNvSpPr/>
              <p:nvPr/>
            </p:nvSpPr>
            <p:spPr>
              <a:xfrm>
                <a:off x="2675122" y="3404739"/>
                <a:ext cx="890100" cy="1008300"/>
              </a:xfrm>
              <a:prstGeom prst="ellipse">
                <a:avLst/>
              </a:prstGeom>
              <a:solidFill>
                <a:srgbClr val="2E75B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01" name="Google Shape;501;p41"/>
              <p:cNvSpPr/>
              <p:nvPr/>
            </p:nvSpPr>
            <p:spPr>
              <a:xfrm>
                <a:off x="2887426" y="3669225"/>
                <a:ext cx="465300" cy="479400"/>
              </a:xfrm>
              <a:prstGeom prst="ellipse">
                <a:avLst/>
              </a:prstGeom>
              <a:solidFill>
                <a:srgbClr val="1E4E79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502" name="Google Shape;502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899995">
              <a:off x="6630089" y="1684626"/>
              <a:ext cx="1282701" cy="5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" name="Google Shape;503;p41"/>
          <p:cNvGrpSpPr/>
          <p:nvPr/>
        </p:nvGrpSpPr>
        <p:grpSpPr>
          <a:xfrm>
            <a:off x="751792" y="1375949"/>
            <a:ext cx="6736003" cy="6330144"/>
            <a:chOff x="1056625" y="2580571"/>
            <a:chExt cx="4939867" cy="4642229"/>
          </a:xfrm>
        </p:grpSpPr>
        <p:grpSp>
          <p:nvGrpSpPr>
            <p:cNvPr id="504" name="Google Shape;504;p41"/>
            <p:cNvGrpSpPr/>
            <p:nvPr/>
          </p:nvGrpSpPr>
          <p:grpSpPr>
            <a:xfrm>
              <a:off x="1056625" y="2580571"/>
              <a:ext cx="4939867" cy="4642229"/>
              <a:chOff x="476893" y="2886960"/>
              <a:chExt cx="3186600" cy="2994600"/>
            </a:xfrm>
          </p:grpSpPr>
          <p:cxnSp>
            <p:nvCxnSpPr>
              <p:cNvPr id="505" name="Google Shape;505;p41"/>
              <p:cNvCxnSpPr/>
              <p:nvPr/>
            </p:nvCxnSpPr>
            <p:spPr>
              <a:xfrm>
                <a:off x="2070148" y="2886960"/>
                <a:ext cx="0" cy="299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506" name="Google Shape;506;p41"/>
              <p:cNvCxnSpPr/>
              <p:nvPr/>
            </p:nvCxnSpPr>
            <p:spPr>
              <a:xfrm>
                <a:off x="476893" y="4384202"/>
                <a:ext cx="3186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507" name="Google Shape;507;p4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78975" y="5015813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Google Shape;508;p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3409" y="2612848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9" name="Google Shape;509;p41"/>
          <p:cNvSpPr txBox="1"/>
          <p:nvPr/>
        </p:nvSpPr>
        <p:spPr>
          <a:xfrm>
            <a:off x="398347" y="5831201"/>
            <a:ext cx="2513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L</a:t>
            </a:r>
            <a:r>
              <a:rPr lang="en-US" sz="3200" baseline="300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 Norm Ball</a:t>
            </a:r>
            <a:endParaRPr sz="1467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0" name="Google Shape;510;p41"/>
          <p:cNvSpPr/>
          <p:nvPr/>
        </p:nvSpPr>
        <p:spPr>
          <a:xfrm>
            <a:off x="2418265" y="2839453"/>
            <a:ext cx="3429200" cy="3429200"/>
          </a:xfrm>
          <a:prstGeom prst="ellipse">
            <a:avLst/>
          </a:prstGeom>
          <a:solidFill>
            <a:schemeClr val="accent6">
              <a:alpha val="83920"/>
            </a:schemeClr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1" name="Google Shape;511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32766" y="2811529"/>
            <a:ext cx="774697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1"/>
          <p:cNvSpPr/>
          <p:nvPr/>
        </p:nvSpPr>
        <p:spPr>
          <a:xfrm>
            <a:off x="4633364" y="2857669"/>
            <a:ext cx="132800" cy="132800"/>
          </a:xfrm>
          <a:prstGeom prst="ellipse">
            <a:avLst/>
          </a:prstGeom>
          <a:gradFill>
            <a:gsLst>
              <a:gs pos="0">
                <a:srgbClr val="DD7573"/>
              </a:gs>
              <a:gs pos="50000">
                <a:srgbClr val="DE5B58"/>
              </a:gs>
              <a:gs pos="100000">
                <a:srgbClr val="CB4946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3" name="Google Shape;513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65427" y="5226151"/>
            <a:ext cx="5372101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Norm Balls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42"/>
          <p:cNvGrpSpPr/>
          <p:nvPr/>
        </p:nvGrpSpPr>
        <p:grpSpPr>
          <a:xfrm>
            <a:off x="1291273" y="-1176961"/>
            <a:ext cx="11933747" cy="6239404"/>
            <a:chOff x="1291273" y="-1176961"/>
            <a:chExt cx="11933747" cy="6239404"/>
          </a:xfrm>
        </p:grpSpPr>
        <p:grpSp>
          <p:nvGrpSpPr>
            <p:cNvPr id="520" name="Google Shape;520;p42"/>
            <p:cNvGrpSpPr/>
            <p:nvPr/>
          </p:nvGrpSpPr>
          <p:grpSpPr>
            <a:xfrm rot="4500048">
              <a:off x="5561828" y="-3780116"/>
              <a:ext cx="3392637" cy="11445714"/>
              <a:chOff x="2137323" y="2926080"/>
              <a:chExt cx="1965600" cy="1965600"/>
            </a:xfrm>
          </p:grpSpPr>
          <p:sp>
            <p:nvSpPr>
              <p:cNvPr id="521" name="Google Shape;521;p42"/>
              <p:cNvSpPr/>
              <p:nvPr/>
            </p:nvSpPr>
            <p:spPr>
              <a:xfrm>
                <a:off x="2137323" y="2926080"/>
                <a:ext cx="1965600" cy="1965600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2" name="Google Shape;522;p42"/>
              <p:cNvSpPr/>
              <p:nvPr/>
            </p:nvSpPr>
            <p:spPr>
              <a:xfrm>
                <a:off x="2226492" y="3015245"/>
                <a:ext cx="1787400" cy="1787400"/>
              </a:xfrm>
              <a:prstGeom prst="ellipse">
                <a:avLst/>
              </a:prstGeom>
              <a:solidFill>
                <a:srgbClr val="DDEAF6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3" name="Google Shape;523;p42"/>
              <p:cNvSpPr/>
              <p:nvPr/>
            </p:nvSpPr>
            <p:spPr>
              <a:xfrm>
                <a:off x="2360511" y="3126552"/>
                <a:ext cx="1519200" cy="1564800"/>
              </a:xfrm>
              <a:prstGeom prst="ellipse">
                <a:avLst/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4" name="Google Shape;524;p42"/>
              <p:cNvSpPr/>
              <p:nvPr/>
            </p:nvSpPr>
            <p:spPr>
              <a:xfrm>
                <a:off x="2477518" y="3247059"/>
                <a:ext cx="1285200" cy="13236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5" name="Google Shape;525;p42"/>
              <p:cNvSpPr/>
              <p:nvPr/>
            </p:nvSpPr>
            <p:spPr>
              <a:xfrm>
                <a:off x="2582226" y="3354899"/>
                <a:ext cx="1075800" cy="11079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6" name="Google Shape;526;p42"/>
              <p:cNvSpPr/>
              <p:nvPr/>
            </p:nvSpPr>
            <p:spPr>
              <a:xfrm>
                <a:off x="2675122" y="3404739"/>
                <a:ext cx="890100" cy="1008300"/>
              </a:xfrm>
              <a:prstGeom prst="ellipse">
                <a:avLst/>
              </a:prstGeom>
              <a:solidFill>
                <a:srgbClr val="2E75B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7" name="Google Shape;527;p42"/>
              <p:cNvSpPr/>
              <p:nvPr/>
            </p:nvSpPr>
            <p:spPr>
              <a:xfrm>
                <a:off x="2887426" y="3669225"/>
                <a:ext cx="465300" cy="479400"/>
              </a:xfrm>
              <a:prstGeom prst="ellipse">
                <a:avLst/>
              </a:prstGeom>
              <a:solidFill>
                <a:srgbClr val="1E4E79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528" name="Google Shape;528;p4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899995">
              <a:off x="6630089" y="1684626"/>
              <a:ext cx="1282701" cy="5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" name="Google Shape;529;p42"/>
          <p:cNvGrpSpPr/>
          <p:nvPr/>
        </p:nvGrpSpPr>
        <p:grpSpPr>
          <a:xfrm>
            <a:off x="751792" y="1375949"/>
            <a:ext cx="6736003" cy="6330144"/>
            <a:chOff x="1056625" y="2580571"/>
            <a:chExt cx="4939867" cy="4642229"/>
          </a:xfrm>
        </p:grpSpPr>
        <p:grpSp>
          <p:nvGrpSpPr>
            <p:cNvPr id="530" name="Google Shape;530;p42"/>
            <p:cNvGrpSpPr/>
            <p:nvPr/>
          </p:nvGrpSpPr>
          <p:grpSpPr>
            <a:xfrm>
              <a:off x="1056625" y="2580571"/>
              <a:ext cx="4939867" cy="4642229"/>
              <a:chOff x="476893" y="2886960"/>
              <a:chExt cx="3186600" cy="2994600"/>
            </a:xfrm>
          </p:grpSpPr>
          <p:cxnSp>
            <p:nvCxnSpPr>
              <p:cNvPr id="531" name="Google Shape;531;p42"/>
              <p:cNvCxnSpPr/>
              <p:nvPr/>
            </p:nvCxnSpPr>
            <p:spPr>
              <a:xfrm>
                <a:off x="2070148" y="2886960"/>
                <a:ext cx="0" cy="299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532" name="Google Shape;532;p42"/>
              <p:cNvCxnSpPr/>
              <p:nvPr/>
            </p:nvCxnSpPr>
            <p:spPr>
              <a:xfrm>
                <a:off x="476893" y="4384202"/>
                <a:ext cx="3186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533" name="Google Shape;533;p4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78975" y="5015813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4" name="Google Shape;534;p4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3409" y="2612848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5" name="Google Shape;535;p42"/>
          <p:cNvSpPr txBox="1"/>
          <p:nvPr/>
        </p:nvSpPr>
        <p:spPr>
          <a:xfrm>
            <a:off x="1" y="6246573"/>
            <a:ext cx="2513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L</a:t>
            </a:r>
            <a:r>
              <a:rPr lang="en-US" sz="3200" baseline="300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 Norm Ball</a:t>
            </a:r>
            <a:endParaRPr sz="3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36" name="Google Shape;536;p42"/>
          <p:cNvSpPr/>
          <p:nvPr/>
        </p:nvSpPr>
        <p:spPr>
          <a:xfrm>
            <a:off x="1743921" y="2174739"/>
            <a:ext cx="4758800" cy="4758800"/>
          </a:xfrm>
          <a:prstGeom prst="ellipse">
            <a:avLst/>
          </a:prstGeom>
          <a:solidFill>
            <a:schemeClr val="accent6">
              <a:alpha val="83920"/>
            </a:schemeClr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7" name="Google Shape;537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54670" y="2469625"/>
            <a:ext cx="774697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2"/>
          <p:cNvSpPr/>
          <p:nvPr/>
        </p:nvSpPr>
        <p:spPr>
          <a:xfrm>
            <a:off x="5396797" y="2537807"/>
            <a:ext cx="132800" cy="132800"/>
          </a:xfrm>
          <a:prstGeom prst="ellipse">
            <a:avLst/>
          </a:prstGeom>
          <a:gradFill>
            <a:gsLst>
              <a:gs pos="0">
                <a:srgbClr val="DD7573"/>
              </a:gs>
              <a:gs pos="50000">
                <a:srgbClr val="DE5B58"/>
              </a:gs>
              <a:gs pos="100000">
                <a:srgbClr val="CB4946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9" name="Google Shape;53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65427" y="5226151"/>
            <a:ext cx="5372101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Norm Balls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43"/>
          <p:cNvGrpSpPr/>
          <p:nvPr/>
        </p:nvGrpSpPr>
        <p:grpSpPr>
          <a:xfrm>
            <a:off x="1291273" y="-1176961"/>
            <a:ext cx="11933747" cy="6239404"/>
            <a:chOff x="1291273" y="-1176961"/>
            <a:chExt cx="11933747" cy="6239404"/>
          </a:xfrm>
        </p:grpSpPr>
        <p:grpSp>
          <p:nvGrpSpPr>
            <p:cNvPr id="546" name="Google Shape;546;p43"/>
            <p:cNvGrpSpPr/>
            <p:nvPr/>
          </p:nvGrpSpPr>
          <p:grpSpPr>
            <a:xfrm rot="4500048">
              <a:off x="5561828" y="-3780116"/>
              <a:ext cx="3392637" cy="11445714"/>
              <a:chOff x="2137323" y="2926080"/>
              <a:chExt cx="1965600" cy="1965600"/>
            </a:xfrm>
          </p:grpSpPr>
          <p:sp>
            <p:nvSpPr>
              <p:cNvPr id="547" name="Google Shape;547;p43"/>
              <p:cNvSpPr/>
              <p:nvPr/>
            </p:nvSpPr>
            <p:spPr>
              <a:xfrm>
                <a:off x="2137323" y="2926080"/>
                <a:ext cx="1965600" cy="1965600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48" name="Google Shape;548;p43"/>
              <p:cNvSpPr/>
              <p:nvPr/>
            </p:nvSpPr>
            <p:spPr>
              <a:xfrm>
                <a:off x="2226492" y="3015245"/>
                <a:ext cx="1787400" cy="1787400"/>
              </a:xfrm>
              <a:prstGeom prst="ellipse">
                <a:avLst/>
              </a:prstGeom>
              <a:solidFill>
                <a:srgbClr val="DDEAF6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49" name="Google Shape;549;p43"/>
              <p:cNvSpPr/>
              <p:nvPr/>
            </p:nvSpPr>
            <p:spPr>
              <a:xfrm>
                <a:off x="2360511" y="3126552"/>
                <a:ext cx="1519200" cy="1564800"/>
              </a:xfrm>
              <a:prstGeom prst="ellipse">
                <a:avLst/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50" name="Google Shape;550;p43"/>
              <p:cNvSpPr/>
              <p:nvPr/>
            </p:nvSpPr>
            <p:spPr>
              <a:xfrm>
                <a:off x="2477518" y="3247059"/>
                <a:ext cx="1285200" cy="13236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51" name="Google Shape;551;p43"/>
              <p:cNvSpPr/>
              <p:nvPr/>
            </p:nvSpPr>
            <p:spPr>
              <a:xfrm>
                <a:off x="2582226" y="3354899"/>
                <a:ext cx="1075800" cy="11079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52" name="Google Shape;552;p43"/>
              <p:cNvSpPr/>
              <p:nvPr/>
            </p:nvSpPr>
            <p:spPr>
              <a:xfrm>
                <a:off x="2675122" y="3404739"/>
                <a:ext cx="890100" cy="1008300"/>
              </a:xfrm>
              <a:prstGeom prst="ellipse">
                <a:avLst/>
              </a:prstGeom>
              <a:solidFill>
                <a:srgbClr val="2E75B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53" name="Google Shape;553;p43"/>
              <p:cNvSpPr/>
              <p:nvPr/>
            </p:nvSpPr>
            <p:spPr>
              <a:xfrm>
                <a:off x="2887426" y="3669225"/>
                <a:ext cx="465300" cy="479400"/>
              </a:xfrm>
              <a:prstGeom prst="ellipse">
                <a:avLst/>
              </a:prstGeom>
              <a:solidFill>
                <a:srgbClr val="1E4E79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554" name="Google Shape;554;p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899995">
              <a:off x="6630089" y="1684626"/>
              <a:ext cx="1282701" cy="5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" name="Google Shape;555;p43"/>
          <p:cNvGrpSpPr/>
          <p:nvPr/>
        </p:nvGrpSpPr>
        <p:grpSpPr>
          <a:xfrm>
            <a:off x="751792" y="1375949"/>
            <a:ext cx="6736003" cy="6330144"/>
            <a:chOff x="1056625" y="2580571"/>
            <a:chExt cx="4939867" cy="4642229"/>
          </a:xfrm>
        </p:grpSpPr>
        <p:grpSp>
          <p:nvGrpSpPr>
            <p:cNvPr id="556" name="Google Shape;556;p43"/>
            <p:cNvGrpSpPr/>
            <p:nvPr/>
          </p:nvGrpSpPr>
          <p:grpSpPr>
            <a:xfrm>
              <a:off x="1056625" y="2580571"/>
              <a:ext cx="4939867" cy="4642229"/>
              <a:chOff x="476893" y="2886960"/>
              <a:chExt cx="3186600" cy="2994600"/>
            </a:xfrm>
          </p:grpSpPr>
          <p:cxnSp>
            <p:nvCxnSpPr>
              <p:cNvPr id="557" name="Google Shape;557;p43"/>
              <p:cNvCxnSpPr/>
              <p:nvPr/>
            </p:nvCxnSpPr>
            <p:spPr>
              <a:xfrm>
                <a:off x="2070148" y="2886960"/>
                <a:ext cx="0" cy="299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558" name="Google Shape;558;p43"/>
              <p:cNvCxnSpPr/>
              <p:nvPr/>
            </p:nvCxnSpPr>
            <p:spPr>
              <a:xfrm>
                <a:off x="476893" y="4384202"/>
                <a:ext cx="3186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559" name="Google Shape;559;p4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78975" y="5015813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4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3409" y="2612848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1" name="Google Shape;561;p43"/>
          <p:cNvSpPr txBox="1"/>
          <p:nvPr/>
        </p:nvSpPr>
        <p:spPr>
          <a:xfrm>
            <a:off x="924101" y="5292973"/>
            <a:ext cx="2513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L</a:t>
            </a:r>
            <a:r>
              <a:rPr lang="en-US" sz="3200" baseline="300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 Norm Ball</a:t>
            </a:r>
            <a:endParaRPr sz="3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2" name="Google Shape;562;p43"/>
          <p:cNvSpPr/>
          <p:nvPr/>
        </p:nvSpPr>
        <p:spPr>
          <a:xfrm>
            <a:off x="3205899" y="3636716"/>
            <a:ext cx="1834400" cy="1834400"/>
          </a:xfrm>
          <a:prstGeom prst="ellipse">
            <a:avLst/>
          </a:prstGeom>
          <a:solidFill>
            <a:schemeClr val="accent6">
              <a:alpha val="83920"/>
            </a:schemeClr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3" name="Google Shape;563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89406" y="2670528"/>
            <a:ext cx="774697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3"/>
          <p:cNvSpPr/>
          <p:nvPr/>
        </p:nvSpPr>
        <p:spPr>
          <a:xfrm>
            <a:off x="4140772" y="3580160"/>
            <a:ext cx="132800" cy="132800"/>
          </a:xfrm>
          <a:prstGeom prst="ellipse">
            <a:avLst/>
          </a:prstGeom>
          <a:gradFill>
            <a:gsLst>
              <a:gs pos="0">
                <a:srgbClr val="DD7573"/>
              </a:gs>
              <a:gs pos="50000">
                <a:srgbClr val="DE5B58"/>
              </a:gs>
              <a:gs pos="100000">
                <a:srgbClr val="CB4946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5" name="Google Shape;565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65427" y="5226151"/>
            <a:ext cx="5372101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Norm Balls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44"/>
          <p:cNvGrpSpPr/>
          <p:nvPr/>
        </p:nvGrpSpPr>
        <p:grpSpPr>
          <a:xfrm>
            <a:off x="1291273" y="-1176961"/>
            <a:ext cx="11933747" cy="6239404"/>
            <a:chOff x="1291273" y="-1176961"/>
            <a:chExt cx="11933747" cy="6239404"/>
          </a:xfrm>
        </p:grpSpPr>
        <p:grpSp>
          <p:nvGrpSpPr>
            <p:cNvPr id="572" name="Google Shape;572;p44"/>
            <p:cNvGrpSpPr/>
            <p:nvPr/>
          </p:nvGrpSpPr>
          <p:grpSpPr>
            <a:xfrm rot="4500048">
              <a:off x="5561828" y="-3780116"/>
              <a:ext cx="3392637" cy="11445714"/>
              <a:chOff x="2137323" y="2926080"/>
              <a:chExt cx="1965600" cy="1965600"/>
            </a:xfrm>
          </p:grpSpPr>
          <p:sp>
            <p:nvSpPr>
              <p:cNvPr id="573" name="Google Shape;573;p44"/>
              <p:cNvSpPr/>
              <p:nvPr/>
            </p:nvSpPr>
            <p:spPr>
              <a:xfrm>
                <a:off x="2137323" y="2926080"/>
                <a:ext cx="1965600" cy="1965600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4" name="Google Shape;574;p44"/>
              <p:cNvSpPr/>
              <p:nvPr/>
            </p:nvSpPr>
            <p:spPr>
              <a:xfrm>
                <a:off x="2226492" y="3015245"/>
                <a:ext cx="1787400" cy="1787400"/>
              </a:xfrm>
              <a:prstGeom prst="ellipse">
                <a:avLst/>
              </a:prstGeom>
              <a:solidFill>
                <a:srgbClr val="DDEAF6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5" name="Google Shape;575;p44"/>
              <p:cNvSpPr/>
              <p:nvPr/>
            </p:nvSpPr>
            <p:spPr>
              <a:xfrm>
                <a:off x="2360511" y="3126552"/>
                <a:ext cx="1519200" cy="1564800"/>
              </a:xfrm>
              <a:prstGeom prst="ellipse">
                <a:avLst/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6" name="Google Shape;576;p44"/>
              <p:cNvSpPr/>
              <p:nvPr/>
            </p:nvSpPr>
            <p:spPr>
              <a:xfrm>
                <a:off x="2477518" y="3247059"/>
                <a:ext cx="1285200" cy="13236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7" name="Google Shape;577;p44"/>
              <p:cNvSpPr/>
              <p:nvPr/>
            </p:nvSpPr>
            <p:spPr>
              <a:xfrm>
                <a:off x="2582226" y="3354899"/>
                <a:ext cx="1075800" cy="11079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8" name="Google Shape;578;p44"/>
              <p:cNvSpPr/>
              <p:nvPr/>
            </p:nvSpPr>
            <p:spPr>
              <a:xfrm>
                <a:off x="2675122" y="3404739"/>
                <a:ext cx="890100" cy="1008300"/>
              </a:xfrm>
              <a:prstGeom prst="ellipse">
                <a:avLst/>
              </a:prstGeom>
              <a:solidFill>
                <a:srgbClr val="2E75B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9" name="Google Shape;579;p44"/>
              <p:cNvSpPr/>
              <p:nvPr/>
            </p:nvSpPr>
            <p:spPr>
              <a:xfrm>
                <a:off x="2887426" y="3669225"/>
                <a:ext cx="465300" cy="479400"/>
              </a:xfrm>
              <a:prstGeom prst="ellipse">
                <a:avLst/>
              </a:prstGeom>
              <a:solidFill>
                <a:srgbClr val="1E4E79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580" name="Google Shape;580;p4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899995">
              <a:off x="6630089" y="1684626"/>
              <a:ext cx="1282701" cy="5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1" name="Google Shape;581;p44"/>
          <p:cNvGrpSpPr/>
          <p:nvPr/>
        </p:nvGrpSpPr>
        <p:grpSpPr>
          <a:xfrm>
            <a:off x="751792" y="1375949"/>
            <a:ext cx="6736003" cy="6330144"/>
            <a:chOff x="1056625" y="2580571"/>
            <a:chExt cx="4939867" cy="4642229"/>
          </a:xfrm>
        </p:grpSpPr>
        <p:grpSp>
          <p:nvGrpSpPr>
            <p:cNvPr id="582" name="Google Shape;582;p44"/>
            <p:cNvGrpSpPr/>
            <p:nvPr/>
          </p:nvGrpSpPr>
          <p:grpSpPr>
            <a:xfrm>
              <a:off x="1056625" y="2580571"/>
              <a:ext cx="4939867" cy="4642229"/>
              <a:chOff x="476893" y="2886960"/>
              <a:chExt cx="3186600" cy="2994600"/>
            </a:xfrm>
          </p:grpSpPr>
          <p:cxnSp>
            <p:nvCxnSpPr>
              <p:cNvPr id="583" name="Google Shape;583;p44"/>
              <p:cNvCxnSpPr/>
              <p:nvPr/>
            </p:nvCxnSpPr>
            <p:spPr>
              <a:xfrm>
                <a:off x="2070148" y="2886960"/>
                <a:ext cx="0" cy="299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584" name="Google Shape;584;p44"/>
              <p:cNvCxnSpPr/>
              <p:nvPr/>
            </p:nvCxnSpPr>
            <p:spPr>
              <a:xfrm>
                <a:off x="476893" y="4384202"/>
                <a:ext cx="3186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585" name="Google Shape;585;p4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78975" y="5015813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p4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3409" y="2612848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7" name="Google Shape;587;p44"/>
          <p:cNvSpPr txBox="1"/>
          <p:nvPr/>
        </p:nvSpPr>
        <p:spPr>
          <a:xfrm>
            <a:off x="398347" y="5831201"/>
            <a:ext cx="2513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L</a:t>
            </a:r>
            <a:r>
              <a:rPr lang="en-US" sz="3200" baseline="300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 Norm Ball</a:t>
            </a:r>
            <a:endParaRPr sz="3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8" name="Google Shape;588;p44"/>
          <p:cNvSpPr/>
          <p:nvPr/>
        </p:nvSpPr>
        <p:spPr>
          <a:xfrm>
            <a:off x="2418265" y="2839453"/>
            <a:ext cx="3429200" cy="3429200"/>
          </a:xfrm>
          <a:prstGeom prst="ellipse">
            <a:avLst/>
          </a:prstGeom>
          <a:solidFill>
            <a:schemeClr val="accent6">
              <a:alpha val="83920"/>
            </a:schemeClr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9" name="Google Shape;589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32766" y="2811529"/>
            <a:ext cx="774697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4"/>
          <p:cNvSpPr/>
          <p:nvPr/>
        </p:nvSpPr>
        <p:spPr>
          <a:xfrm>
            <a:off x="4633364" y="2857669"/>
            <a:ext cx="132800" cy="132800"/>
          </a:xfrm>
          <a:prstGeom prst="ellipse">
            <a:avLst/>
          </a:prstGeom>
          <a:gradFill>
            <a:gsLst>
              <a:gs pos="0">
                <a:srgbClr val="DD7573"/>
              </a:gs>
              <a:gs pos="50000">
                <a:srgbClr val="DE5B58"/>
              </a:gs>
              <a:gs pos="100000">
                <a:srgbClr val="CB4946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1" name="Google Shape;591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65427" y="5226151"/>
            <a:ext cx="5372101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Norm Balls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45"/>
          <p:cNvGrpSpPr/>
          <p:nvPr/>
        </p:nvGrpSpPr>
        <p:grpSpPr>
          <a:xfrm>
            <a:off x="258915" y="1270055"/>
            <a:ext cx="5045421" cy="3593296"/>
            <a:chOff x="258915" y="1084700"/>
            <a:chExt cx="5045421" cy="3593296"/>
          </a:xfrm>
        </p:grpSpPr>
        <p:grpSp>
          <p:nvGrpSpPr>
            <p:cNvPr id="598" name="Google Shape;598;p45"/>
            <p:cNvGrpSpPr/>
            <p:nvPr/>
          </p:nvGrpSpPr>
          <p:grpSpPr>
            <a:xfrm>
              <a:off x="258915" y="1084700"/>
              <a:ext cx="5045421" cy="3593195"/>
              <a:chOff x="751792" y="-1176961"/>
              <a:chExt cx="12473228" cy="8883054"/>
            </a:xfrm>
          </p:grpSpPr>
          <p:grpSp>
            <p:nvGrpSpPr>
              <p:cNvPr id="599" name="Google Shape;599;p45"/>
              <p:cNvGrpSpPr/>
              <p:nvPr/>
            </p:nvGrpSpPr>
            <p:grpSpPr>
              <a:xfrm rot="4500048">
                <a:off x="5561828" y="-3780116"/>
                <a:ext cx="3392637" cy="11445714"/>
                <a:chOff x="2137323" y="2926080"/>
                <a:chExt cx="1965600" cy="1965600"/>
              </a:xfrm>
            </p:grpSpPr>
            <p:sp>
              <p:nvSpPr>
                <p:cNvPr id="600" name="Google Shape;600;p45"/>
                <p:cNvSpPr/>
                <p:nvPr/>
              </p:nvSpPr>
              <p:spPr>
                <a:xfrm>
                  <a:off x="2137323" y="2926080"/>
                  <a:ext cx="1965600" cy="1965600"/>
                </a:xfrm>
                <a:prstGeom prst="ellipse">
                  <a:avLst/>
                </a:prstGeom>
                <a:solidFill>
                  <a:schemeClr val="l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1" name="Google Shape;601;p45"/>
                <p:cNvSpPr/>
                <p:nvPr/>
              </p:nvSpPr>
              <p:spPr>
                <a:xfrm>
                  <a:off x="2226492" y="3015245"/>
                  <a:ext cx="1787400" cy="1787400"/>
                </a:xfrm>
                <a:prstGeom prst="ellipse">
                  <a:avLst/>
                </a:prstGeom>
                <a:solidFill>
                  <a:srgbClr val="DDEAF6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2" name="Google Shape;602;p45"/>
                <p:cNvSpPr/>
                <p:nvPr/>
              </p:nvSpPr>
              <p:spPr>
                <a:xfrm>
                  <a:off x="2360511" y="3126552"/>
                  <a:ext cx="1519200" cy="1564800"/>
                </a:xfrm>
                <a:prstGeom prst="ellipse">
                  <a:avLst/>
                </a:prstGeom>
                <a:solidFill>
                  <a:srgbClr val="BBD6EE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3" name="Google Shape;603;p45"/>
                <p:cNvSpPr/>
                <p:nvPr/>
              </p:nvSpPr>
              <p:spPr>
                <a:xfrm>
                  <a:off x="2477518" y="3247059"/>
                  <a:ext cx="1285200" cy="1323600"/>
                </a:xfrm>
                <a:prstGeom prst="ellipse">
                  <a:avLst/>
                </a:prstGeom>
                <a:solidFill>
                  <a:srgbClr val="9CC2E5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4" name="Google Shape;604;p45"/>
                <p:cNvSpPr/>
                <p:nvPr/>
              </p:nvSpPr>
              <p:spPr>
                <a:xfrm>
                  <a:off x="2582226" y="3354899"/>
                  <a:ext cx="1075800" cy="1107900"/>
                </a:xfrm>
                <a:prstGeom prst="ellipse">
                  <a:avLst/>
                </a:prstGeom>
                <a:solidFill>
                  <a:srgbClr val="9CC2E5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5" name="Google Shape;605;p45"/>
                <p:cNvSpPr/>
                <p:nvPr/>
              </p:nvSpPr>
              <p:spPr>
                <a:xfrm>
                  <a:off x="2675122" y="3404739"/>
                  <a:ext cx="890100" cy="1008300"/>
                </a:xfrm>
                <a:prstGeom prst="ellipse">
                  <a:avLst/>
                </a:prstGeom>
                <a:solidFill>
                  <a:srgbClr val="2E75B5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6" name="Google Shape;606;p45"/>
                <p:cNvSpPr/>
                <p:nvPr/>
              </p:nvSpPr>
              <p:spPr>
                <a:xfrm>
                  <a:off x="2887426" y="3669225"/>
                  <a:ext cx="465300" cy="479400"/>
                </a:xfrm>
                <a:prstGeom prst="ellipse">
                  <a:avLst/>
                </a:prstGeom>
                <a:solidFill>
                  <a:srgbClr val="1E4E79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07" name="Google Shape;607;p45"/>
              <p:cNvGrpSpPr/>
              <p:nvPr/>
            </p:nvGrpSpPr>
            <p:grpSpPr>
              <a:xfrm>
                <a:off x="751792" y="1375949"/>
                <a:ext cx="6736003" cy="6330143"/>
                <a:chOff x="1056625" y="2580571"/>
                <a:chExt cx="4939867" cy="4642229"/>
              </a:xfrm>
            </p:grpSpPr>
            <p:grpSp>
              <p:nvGrpSpPr>
                <p:cNvPr id="608" name="Google Shape;608;p45"/>
                <p:cNvGrpSpPr/>
                <p:nvPr/>
              </p:nvGrpSpPr>
              <p:grpSpPr>
                <a:xfrm>
                  <a:off x="1056625" y="2580571"/>
                  <a:ext cx="4939867" cy="4642229"/>
                  <a:chOff x="476893" y="2886960"/>
                  <a:chExt cx="3186600" cy="2994600"/>
                </a:xfrm>
              </p:grpSpPr>
              <p:cxnSp>
                <p:nvCxnSpPr>
                  <p:cNvPr id="609" name="Google Shape;609;p45"/>
                  <p:cNvCxnSpPr/>
                  <p:nvPr/>
                </p:nvCxnSpPr>
                <p:spPr>
                  <a:xfrm>
                    <a:off x="2070148" y="2886960"/>
                    <a:ext cx="0" cy="2994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triangle" w="med" len="med"/>
                    <a:tailEnd type="triangle" w="med" len="med"/>
                  </a:ln>
                </p:spPr>
              </p:cxnSp>
              <p:cxnSp>
                <p:nvCxnSpPr>
                  <p:cNvPr id="610" name="Google Shape;610;p45"/>
                  <p:cNvCxnSpPr/>
                  <p:nvPr/>
                </p:nvCxnSpPr>
                <p:spPr>
                  <a:xfrm>
                    <a:off x="476893" y="4384202"/>
                    <a:ext cx="31866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triangle" w="med" len="med"/>
                    <a:tailEnd type="triangle" w="med" len="med"/>
                  </a:ln>
                </p:spPr>
              </p:cxnSp>
            </p:grpSp>
            <p:pic>
              <p:nvPicPr>
                <p:cNvPr id="611" name="Google Shape;611;p4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5678975" y="5015813"/>
                  <a:ext cx="317501" cy="3429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2" name="Google Shape;612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03409" y="2612848"/>
                  <a:ext cx="317501" cy="3429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13" name="Google Shape;613;p45"/>
              <p:cNvGrpSpPr/>
              <p:nvPr/>
            </p:nvGrpSpPr>
            <p:grpSpPr>
              <a:xfrm>
                <a:off x="1474075" y="2089955"/>
                <a:ext cx="5270259" cy="4824786"/>
                <a:chOff x="3072383" y="2801981"/>
                <a:chExt cx="2704500" cy="2475900"/>
              </a:xfrm>
            </p:grpSpPr>
            <p:cxnSp>
              <p:nvCxnSpPr>
                <p:cNvPr id="614" name="Google Shape;614;p45"/>
                <p:cNvCxnSpPr/>
                <p:nvPr/>
              </p:nvCxnSpPr>
              <p:spPr>
                <a:xfrm>
                  <a:off x="3072383" y="4057741"/>
                  <a:ext cx="2704500" cy="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6"/>
                  </a:solidFill>
                  <a:prstDash val="solid"/>
                  <a:miter lim="800000"/>
                  <a:headEnd type="triangle" w="med" len="med"/>
                  <a:tailEnd type="triangle" w="med" len="med"/>
                </a:ln>
              </p:spPr>
            </p:cxnSp>
            <p:cxnSp>
              <p:nvCxnSpPr>
                <p:cNvPr id="615" name="Google Shape;615;p45"/>
                <p:cNvCxnSpPr/>
                <p:nvPr/>
              </p:nvCxnSpPr>
              <p:spPr>
                <a:xfrm>
                  <a:off x="4424892" y="2801981"/>
                  <a:ext cx="0" cy="24759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6"/>
                  </a:solidFill>
                  <a:prstDash val="solid"/>
                  <a:miter lim="800000"/>
                  <a:headEnd type="triangle" w="med" len="med"/>
                  <a:tailEnd type="triangle" w="med" len="med"/>
                </a:ln>
              </p:spPr>
            </p:cxnSp>
          </p:grpSp>
          <p:sp>
            <p:nvSpPr>
              <p:cNvPr id="616" name="Google Shape;616;p45"/>
              <p:cNvSpPr/>
              <p:nvPr/>
            </p:nvSpPr>
            <p:spPr>
              <a:xfrm>
                <a:off x="4043083" y="2695456"/>
                <a:ext cx="132600" cy="132600"/>
              </a:xfrm>
              <a:prstGeom prst="ellipse">
                <a:avLst/>
              </a:prstGeom>
              <a:gradFill>
                <a:gsLst>
                  <a:gs pos="0">
                    <a:srgbClr val="DD7573"/>
                  </a:gs>
                  <a:gs pos="50000">
                    <a:srgbClr val="DE5B58"/>
                  </a:gs>
                  <a:gs pos="100000">
                    <a:srgbClr val="CB4946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ctr" rotWithShape="0">
                  <a:srgbClr val="000000">
                    <a:alpha val="62750"/>
                  </a:srgbClr>
                </a:outerShdw>
              </a:effectLst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617" name="Google Shape;617;p45"/>
            <p:cNvSpPr/>
            <p:nvPr/>
          </p:nvSpPr>
          <p:spPr>
            <a:xfrm>
              <a:off x="3220865" y="1199196"/>
              <a:ext cx="2064300" cy="347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618" name="Google Shape;618;p45"/>
          <p:cNvGrpSpPr/>
          <p:nvPr/>
        </p:nvGrpSpPr>
        <p:grpSpPr>
          <a:xfrm>
            <a:off x="3220844" y="1270055"/>
            <a:ext cx="5045421" cy="3593296"/>
            <a:chOff x="3220844" y="1084700"/>
            <a:chExt cx="5045421" cy="3593296"/>
          </a:xfrm>
        </p:grpSpPr>
        <p:grpSp>
          <p:nvGrpSpPr>
            <p:cNvPr id="619" name="Google Shape;619;p45"/>
            <p:cNvGrpSpPr/>
            <p:nvPr/>
          </p:nvGrpSpPr>
          <p:grpSpPr>
            <a:xfrm>
              <a:off x="3220844" y="1084700"/>
              <a:ext cx="5045421" cy="3593195"/>
              <a:chOff x="751792" y="-1176961"/>
              <a:chExt cx="12473228" cy="8883054"/>
            </a:xfrm>
          </p:grpSpPr>
          <p:grpSp>
            <p:nvGrpSpPr>
              <p:cNvPr id="620" name="Google Shape;620;p45"/>
              <p:cNvGrpSpPr/>
              <p:nvPr/>
            </p:nvGrpSpPr>
            <p:grpSpPr>
              <a:xfrm rot="4500048">
                <a:off x="5561828" y="-3780116"/>
                <a:ext cx="3392637" cy="11445714"/>
                <a:chOff x="2137323" y="2926080"/>
                <a:chExt cx="1965600" cy="1965600"/>
              </a:xfrm>
            </p:grpSpPr>
            <p:sp>
              <p:nvSpPr>
                <p:cNvPr id="621" name="Google Shape;621;p45"/>
                <p:cNvSpPr/>
                <p:nvPr/>
              </p:nvSpPr>
              <p:spPr>
                <a:xfrm>
                  <a:off x="2137323" y="2926080"/>
                  <a:ext cx="1965600" cy="1965600"/>
                </a:xfrm>
                <a:prstGeom prst="ellipse">
                  <a:avLst/>
                </a:prstGeom>
                <a:solidFill>
                  <a:schemeClr val="l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2" name="Google Shape;622;p45"/>
                <p:cNvSpPr/>
                <p:nvPr/>
              </p:nvSpPr>
              <p:spPr>
                <a:xfrm>
                  <a:off x="2226492" y="3015245"/>
                  <a:ext cx="1787400" cy="1787400"/>
                </a:xfrm>
                <a:prstGeom prst="ellipse">
                  <a:avLst/>
                </a:prstGeom>
                <a:solidFill>
                  <a:srgbClr val="DDEAF6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3" name="Google Shape;623;p45"/>
                <p:cNvSpPr/>
                <p:nvPr/>
              </p:nvSpPr>
              <p:spPr>
                <a:xfrm>
                  <a:off x="2360511" y="3126552"/>
                  <a:ext cx="1519200" cy="1564800"/>
                </a:xfrm>
                <a:prstGeom prst="ellipse">
                  <a:avLst/>
                </a:prstGeom>
                <a:solidFill>
                  <a:srgbClr val="BBD6EE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4" name="Google Shape;624;p45"/>
                <p:cNvSpPr/>
                <p:nvPr/>
              </p:nvSpPr>
              <p:spPr>
                <a:xfrm>
                  <a:off x="2477518" y="3247059"/>
                  <a:ext cx="1285200" cy="1323600"/>
                </a:xfrm>
                <a:prstGeom prst="ellipse">
                  <a:avLst/>
                </a:prstGeom>
                <a:solidFill>
                  <a:srgbClr val="9CC2E5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5" name="Google Shape;625;p45"/>
                <p:cNvSpPr/>
                <p:nvPr/>
              </p:nvSpPr>
              <p:spPr>
                <a:xfrm>
                  <a:off x="2582226" y="3354899"/>
                  <a:ext cx="1075800" cy="1107900"/>
                </a:xfrm>
                <a:prstGeom prst="ellipse">
                  <a:avLst/>
                </a:prstGeom>
                <a:solidFill>
                  <a:srgbClr val="9CC2E5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6" name="Google Shape;626;p45"/>
                <p:cNvSpPr/>
                <p:nvPr/>
              </p:nvSpPr>
              <p:spPr>
                <a:xfrm>
                  <a:off x="2675122" y="3404739"/>
                  <a:ext cx="890100" cy="1008300"/>
                </a:xfrm>
                <a:prstGeom prst="ellipse">
                  <a:avLst/>
                </a:prstGeom>
                <a:solidFill>
                  <a:srgbClr val="2E75B5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7" name="Google Shape;627;p45"/>
                <p:cNvSpPr/>
                <p:nvPr/>
              </p:nvSpPr>
              <p:spPr>
                <a:xfrm>
                  <a:off x="2887426" y="3669225"/>
                  <a:ext cx="465300" cy="479400"/>
                </a:xfrm>
                <a:prstGeom prst="ellipse">
                  <a:avLst/>
                </a:prstGeom>
                <a:solidFill>
                  <a:srgbClr val="1E4E79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28" name="Google Shape;628;p45"/>
              <p:cNvGrpSpPr/>
              <p:nvPr/>
            </p:nvGrpSpPr>
            <p:grpSpPr>
              <a:xfrm>
                <a:off x="751792" y="1375949"/>
                <a:ext cx="6736003" cy="6330143"/>
                <a:chOff x="1056625" y="2580571"/>
                <a:chExt cx="4939867" cy="4642229"/>
              </a:xfrm>
            </p:grpSpPr>
            <p:grpSp>
              <p:nvGrpSpPr>
                <p:cNvPr id="629" name="Google Shape;629;p45"/>
                <p:cNvGrpSpPr/>
                <p:nvPr/>
              </p:nvGrpSpPr>
              <p:grpSpPr>
                <a:xfrm>
                  <a:off x="1056625" y="2580571"/>
                  <a:ext cx="4939867" cy="4642229"/>
                  <a:chOff x="476893" y="2886960"/>
                  <a:chExt cx="3186600" cy="2994600"/>
                </a:xfrm>
              </p:grpSpPr>
              <p:cxnSp>
                <p:nvCxnSpPr>
                  <p:cNvPr id="630" name="Google Shape;630;p45"/>
                  <p:cNvCxnSpPr/>
                  <p:nvPr/>
                </p:nvCxnSpPr>
                <p:spPr>
                  <a:xfrm>
                    <a:off x="2070148" y="2886960"/>
                    <a:ext cx="0" cy="2994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triangle" w="med" len="med"/>
                    <a:tailEnd type="triangle" w="med" len="med"/>
                  </a:ln>
                </p:spPr>
              </p:cxnSp>
              <p:cxnSp>
                <p:nvCxnSpPr>
                  <p:cNvPr id="631" name="Google Shape;631;p45"/>
                  <p:cNvCxnSpPr/>
                  <p:nvPr/>
                </p:nvCxnSpPr>
                <p:spPr>
                  <a:xfrm>
                    <a:off x="476893" y="4384202"/>
                    <a:ext cx="31866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triangle" w="med" len="med"/>
                    <a:tailEnd type="triangle" w="med" len="med"/>
                  </a:ln>
                </p:spPr>
              </p:cxnSp>
            </p:grpSp>
            <p:pic>
              <p:nvPicPr>
                <p:cNvPr id="632" name="Google Shape;632;p4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5678975" y="5015813"/>
                  <a:ext cx="317501" cy="3429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3" name="Google Shape;633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03409" y="2612848"/>
                  <a:ext cx="317501" cy="3429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34" name="Google Shape;634;p45"/>
              <p:cNvSpPr/>
              <p:nvPr/>
            </p:nvSpPr>
            <p:spPr>
              <a:xfrm rot="2700000">
                <a:off x="2889022" y="3324026"/>
                <a:ext cx="2457337" cy="2457337"/>
              </a:xfrm>
              <a:prstGeom prst="rect">
                <a:avLst/>
              </a:prstGeom>
              <a:solidFill>
                <a:schemeClr val="accent6">
                  <a:alpha val="82750"/>
                </a:schemeClr>
              </a:soli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35" name="Google Shape;635;p45"/>
              <p:cNvSpPr/>
              <p:nvPr/>
            </p:nvSpPr>
            <p:spPr>
              <a:xfrm>
                <a:off x="4043083" y="2695456"/>
                <a:ext cx="132600" cy="132600"/>
              </a:xfrm>
              <a:prstGeom prst="ellipse">
                <a:avLst/>
              </a:prstGeom>
              <a:gradFill>
                <a:gsLst>
                  <a:gs pos="0">
                    <a:srgbClr val="DD7573"/>
                  </a:gs>
                  <a:gs pos="50000">
                    <a:srgbClr val="DE5B58"/>
                  </a:gs>
                  <a:gs pos="100000">
                    <a:srgbClr val="CB4946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ctr" rotWithShape="0">
                  <a:srgbClr val="000000">
                    <a:alpha val="62750"/>
                  </a:srgbClr>
                </a:outerShdw>
              </a:effectLst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636" name="Google Shape;636;p45"/>
            <p:cNvSpPr/>
            <p:nvPr/>
          </p:nvSpPr>
          <p:spPr>
            <a:xfrm>
              <a:off x="6067343" y="1199196"/>
              <a:ext cx="2064300" cy="347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637" name="Google Shape;637;p45"/>
          <p:cNvGrpSpPr/>
          <p:nvPr/>
        </p:nvGrpSpPr>
        <p:grpSpPr>
          <a:xfrm rot="4500182">
            <a:off x="8128227" y="216984"/>
            <a:ext cx="1372343" cy="4629873"/>
            <a:chOff x="2137323" y="2926080"/>
            <a:chExt cx="1965600" cy="1965600"/>
          </a:xfrm>
        </p:grpSpPr>
        <p:sp>
          <p:nvSpPr>
            <p:cNvPr id="638" name="Google Shape;638;p45"/>
            <p:cNvSpPr/>
            <p:nvPr/>
          </p:nvSpPr>
          <p:spPr>
            <a:xfrm>
              <a:off x="2137323" y="2926080"/>
              <a:ext cx="1965600" cy="19656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2226492" y="3015245"/>
              <a:ext cx="1787400" cy="1787400"/>
            </a:xfrm>
            <a:prstGeom prst="ellipse">
              <a:avLst/>
            </a:prstGeom>
            <a:solidFill>
              <a:srgbClr val="DDEAF6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2360511" y="3126552"/>
              <a:ext cx="1519200" cy="1564800"/>
            </a:xfrm>
            <a:prstGeom prst="ellipse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2477518" y="3247059"/>
              <a:ext cx="1285200" cy="1323600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2582226" y="3354899"/>
              <a:ext cx="1075800" cy="1107900"/>
            </a:xfrm>
            <a:prstGeom prst="ellipse">
              <a:avLst/>
            </a:prstGeom>
            <a:solidFill>
              <a:srgbClr val="9CC2E5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2675122" y="3404739"/>
              <a:ext cx="890100" cy="1008300"/>
            </a:xfrm>
            <a:prstGeom prst="ellipse">
              <a:avLst/>
            </a:prstGeom>
            <a:solidFill>
              <a:srgbClr val="2E75B5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2887426" y="3669225"/>
              <a:ext cx="465300" cy="479400"/>
            </a:xfrm>
            <a:prstGeom prst="ellipse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645" name="Google Shape;645;p45"/>
          <p:cNvGrpSpPr/>
          <p:nvPr/>
        </p:nvGrpSpPr>
        <p:grpSpPr>
          <a:xfrm>
            <a:off x="6182797" y="2302763"/>
            <a:ext cx="2724831" cy="2560653"/>
            <a:chOff x="1056625" y="2580571"/>
            <a:chExt cx="4939867" cy="4642229"/>
          </a:xfrm>
        </p:grpSpPr>
        <p:grpSp>
          <p:nvGrpSpPr>
            <p:cNvPr id="646" name="Google Shape;646;p45"/>
            <p:cNvGrpSpPr/>
            <p:nvPr/>
          </p:nvGrpSpPr>
          <p:grpSpPr>
            <a:xfrm>
              <a:off x="1056625" y="2580571"/>
              <a:ext cx="4939867" cy="4642229"/>
              <a:chOff x="476893" y="2886960"/>
              <a:chExt cx="3186600" cy="2994600"/>
            </a:xfrm>
          </p:grpSpPr>
          <p:cxnSp>
            <p:nvCxnSpPr>
              <p:cNvPr id="647" name="Google Shape;647;p45"/>
              <p:cNvCxnSpPr/>
              <p:nvPr/>
            </p:nvCxnSpPr>
            <p:spPr>
              <a:xfrm>
                <a:off x="2070148" y="2886960"/>
                <a:ext cx="0" cy="299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48" name="Google Shape;648;p45"/>
              <p:cNvCxnSpPr/>
              <p:nvPr/>
            </p:nvCxnSpPr>
            <p:spPr>
              <a:xfrm>
                <a:off x="476893" y="4384202"/>
                <a:ext cx="3186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649" name="Google Shape;649;p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678975" y="5015813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0" name="Google Shape;650;p4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03409" y="2612848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1" name="Google Shape;651;p45"/>
          <p:cNvSpPr/>
          <p:nvPr/>
        </p:nvSpPr>
        <p:spPr>
          <a:xfrm>
            <a:off x="6856867" y="2894701"/>
            <a:ext cx="1386800" cy="1386800"/>
          </a:xfrm>
          <a:prstGeom prst="ellipse">
            <a:avLst/>
          </a:prstGeom>
          <a:solidFill>
            <a:schemeClr val="accent6">
              <a:alpha val="83920"/>
            </a:schemeClr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2" name="Google Shape;652;p45"/>
          <p:cNvSpPr/>
          <p:nvPr/>
        </p:nvSpPr>
        <p:spPr>
          <a:xfrm>
            <a:off x="7752880" y="2902069"/>
            <a:ext cx="53600" cy="53600"/>
          </a:xfrm>
          <a:prstGeom prst="ellipse">
            <a:avLst/>
          </a:prstGeom>
          <a:gradFill>
            <a:gsLst>
              <a:gs pos="0">
                <a:srgbClr val="DD7573"/>
              </a:gs>
              <a:gs pos="50000">
                <a:srgbClr val="DE5B58"/>
              </a:gs>
              <a:gs pos="100000">
                <a:srgbClr val="CB4946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3" name="Google Shape;653;p45"/>
          <p:cNvSpPr/>
          <p:nvPr/>
        </p:nvSpPr>
        <p:spPr>
          <a:xfrm>
            <a:off x="9032671" y="1354837"/>
            <a:ext cx="2064400" cy="34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4" name="Google Shape;654;p45"/>
          <p:cNvSpPr txBox="1"/>
          <p:nvPr/>
        </p:nvSpPr>
        <p:spPr>
          <a:xfrm>
            <a:off x="6381771" y="1193155"/>
            <a:ext cx="2513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L</a:t>
            </a:r>
            <a:r>
              <a:rPr lang="en-US" sz="3200" baseline="300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 Norm Ball</a:t>
            </a:r>
            <a:endParaRPr sz="3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72" name="Google Shape;672;p45"/>
          <p:cNvSpPr txBox="1"/>
          <p:nvPr/>
        </p:nvSpPr>
        <p:spPr>
          <a:xfrm>
            <a:off x="3503869" y="1193155"/>
            <a:ext cx="2513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L</a:t>
            </a:r>
            <a:r>
              <a:rPr lang="en-US" sz="3200" baseline="300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 Norm Ball</a:t>
            </a:r>
            <a:endParaRPr sz="3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73" name="Google Shape;673;p45"/>
          <p:cNvSpPr txBox="1"/>
          <p:nvPr/>
        </p:nvSpPr>
        <p:spPr>
          <a:xfrm>
            <a:off x="625969" y="1193155"/>
            <a:ext cx="2513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L</a:t>
            </a:r>
            <a:r>
              <a:rPr lang="en-US" sz="3200" baseline="300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0</a:t>
            </a:r>
            <a:r>
              <a:rPr lang="en-US" sz="3200">
                <a:solidFill>
                  <a:srgbClr val="548135"/>
                </a:solidFill>
                <a:latin typeface="Roboto Light"/>
                <a:ea typeface="Roboto Light"/>
                <a:cs typeface="Roboto Light"/>
                <a:sym typeface="Roboto Light"/>
              </a:rPr>
              <a:t> Norm Ball</a:t>
            </a:r>
            <a:endParaRPr sz="3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74" name="Google Shape;674;p45"/>
          <p:cNvSpPr txBox="1"/>
          <p:nvPr/>
        </p:nvSpPr>
        <p:spPr>
          <a:xfrm>
            <a:off x="9401872" y="1193155"/>
            <a:ext cx="2499200" cy="1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3200" dirty="0">
              <a:solidFill>
                <a:srgbClr val="54813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75" name="Google Shape;675;p45"/>
          <p:cNvSpPr txBox="1"/>
          <p:nvPr/>
        </p:nvSpPr>
        <p:spPr>
          <a:xfrm>
            <a:off x="388083" y="5087367"/>
            <a:ext cx="2770400" cy="1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2133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Ideal for</a:t>
            </a:r>
            <a:br>
              <a:rPr lang="en-US" sz="2133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US" sz="2133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Selection </a:t>
            </a:r>
            <a:br>
              <a:rPr lang="en-US" sz="2133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US" sz="2133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but combinatorically</a:t>
            </a:r>
            <a:br>
              <a:rPr lang="en-US" sz="2133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US" sz="2133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difficult to optimize</a:t>
            </a:r>
            <a:endParaRPr sz="2133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76" name="Google Shape;676;p45"/>
          <p:cNvSpPr txBox="1"/>
          <p:nvPr/>
        </p:nvSpPr>
        <p:spPr>
          <a:xfrm>
            <a:off x="3527932" y="5087367"/>
            <a:ext cx="24992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2133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Encourages</a:t>
            </a:r>
            <a:br>
              <a:rPr lang="en-US" sz="2133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US" sz="2133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sparse solutions</a:t>
            </a:r>
            <a:endParaRPr sz="2133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77" name="Google Shape;677;p45"/>
          <p:cNvSpPr txBox="1"/>
          <p:nvPr/>
        </p:nvSpPr>
        <p:spPr>
          <a:xfrm>
            <a:off x="6199761" y="5087367"/>
            <a:ext cx="3213600" cy="1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2133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Spreads weight</a:t>
            </a:r>
            <a:br>
              <a:rPr lang="en-US" sz="2133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US" sz="2133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over features, but does not </a:t>
            </a:r>
            <a:br>
              <a:rPr lang="en-US" sz="2133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US" sz="2133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encourage sparsity</a:t>
            </a:r>
            <a:endParaRPr sz="2133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1" y="1"/>
            <a:ext cx="6857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598051" y="729775"/>
            <a:ext cx="10801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6000"/>
            </a:pPr>
            <a:r>
              <a:rPr lang="en-US" sz="8000" b="1"/>
              <a:t>Regularization</a:t>
            </a:r>
            <a:endParaRPr sz="3600"/>
          </a:p>
        </p:txBody>
      </p:sp>
      <p:sp>
        <p:nvSpPr>
          <p:cNvPr id="210" name="Google Shape;210;p28"/>
          <p:cNvSpPr/>
          <p:nvPr/>
        </p:nvSpPr>
        <p:spPr>
          <a:xfrm>
            <a:off x="7983689" y="2055379"/>
            <a:ext cx="1876000" cy="2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16666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𝜆 </a:t>
            </a:r>
            <a:endParaRPr sz="1467"/>
          </a:p>
        </p:txBody>
      </p:sp>
      <p:sp>
        <p:nvSpPr>
          <p:cNvPr id="211" name="Google Shape;211;p28"/>
          <p:cNvSpPr txBox="1"/>
          <p:nvPr/>
        </p:nvSpPr>
        <p:spPr>
          <a:xfrm>
            <a:off x="598067" y="2222201"/>
            <a:ext cx="6240000" cy="120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467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Controlling the </a:t>
            </a:r>
            <a:br>
              <a:rPr lang="en-US" sz="3467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US" sz="3467" i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Model Complexity</a:t>
            </a:r>
            <a:endParaRPr sz="3467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Ridge and LASSO Regression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233" y="2390433"/>
            <a:ext cx="1446803" cy="7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52"/>
          <p:cNvSpPr txBox="1">
            <a:spLocks noGrp="1"/>
          </p:cNvSpPr>
          <p:nvPr>
            <p:ph type="body" idx="1"/>
          </p:nvPr>
        </p:nvSpPr>
        <p:spPr>
          <a:xfrm>
            <a:off x="415600" y="177817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2400" dirty="0"/>
              <a:t>“Ridge Regression” is a term for the following specific combination of model, loss, and regularization:</a:t>
            </a:r>
            <a:endParaRPr sz="2400" dirty="0"/>
          </a:p>
          <a:p>
            <a:pPr marL="457189" indent="-372524">
              <a:spcBef>
                <a:spcPts val="1067"/>
              </a:spcBef>
              <a:buSzPts val="1800"/>
            </a:pPr>
            <a:r>
              <a:rPr lang="en-US" sz="2400" dirty="0"/>
              <a:t>Model: </a:t>
            </a:r>
            <a:endParaRPr sz="2400" dirty="0"/>
          </a:p>
          <a:p>
            <a:pPr marL="457189" indent="-372524">
              <a:buSzPts val="1800"/>
            </a:pPr>
            <a:r>
              <a:rPr lang="en-US" sz="2400" dirty="0"/>
              <a:t>Loss: Squared loss</a:t>
            </a:r>
            <a:endParaRPr sz="2400" dirty="0"/>
          </a:p>
          <a:p>
            <a:pPr marL="457189" indent="-372524">
              <a:buSzPts val="1800"/>
            </a:pPr>
            <a:r>
              <a:rPr lang="en-US" sz="2400" dirty="0"/>
              <a:t>Regularization: L2 regularization</a:t>
            </a: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-US" sz="2400" dirty="0"/>
              <a:t>The </a:t>
            </a: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objective function</a:t>
            </a:r>
            <a:r>
              <a:rPr lang="en-US" sz="2400" dirty="0"/>
              <a:t> we minimize for Ridge Regression is average squared loss, plus an added penalty:</a:t>
            </a:r>
            <a:endParaRPr sz="2400" dirty="0"/>
          </a:p>
        </p:txBody>
      </p:sp>
      <p:pic>
        <p:nvPicPr>
          <p:cNvPr id="761" name="Google Shape;76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475" y="5500902"/>
            <a:ext cx="5723052" cy="10043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FA89F29-C724-4B05-9842-87BFEBF9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233" y="2390433"/>
            <a:ext cx="1446803" cy="7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55"/>
          <p:cNvSpPr txBox="1">
            <a:spLocks noGrp="1"/>
          </p:cNvSpPr>
          <p:nvPr>
            <p:ph type="body" idx="1"/>
          </p:nvPr>
        </p:nvSpPr>
        <p:spPr>
          <a:xfrm>
            <a:off x="415585" y="1801176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2400" dirty="0"/>
              <a:t>“LASSO Regression” is a term for the following specific combination of model, loss, and regularization:</a:t>
            </a:r>
            <a:endParaRPr sz="2400" dirty="0"/>
          </a:p>
          <a:p>
            <a:pPr marL="457189" indent="-372524">
              <a:spcBef>
                <a:spcPts val="1067"/>
              </a:spcBef>
              <a:buSzPts val="1800"/>
            </a:pPr>
            <a:r>
              <a:rPr lang="en-US" sz="2400" dirty="0"/>
              <a:t>Model: </a:t>
            </a:r>
            <a:endParaRPr sz="2400" dirty="0"/>
          </a:p>
          <a:p>
            <a:pPr marL="457189" indent="-372524">
              <a:buSzPts val="1800"/>
            </a:pPr>
            <a:r>
              <a:rPr lang="en-US" sz="2400" dirty="0"/>
              <a:t>Loss: Squared loss</a:t>
            </a:r>
            <a:endParaRPr sz="2400" dirty="0"/>
          </a:p>
          <a:p>
            <a:pPr marL="457189" indent="-372524">
              <a:buSzPts val="1800"/>
            </a:pPr>
            <a:r>
              <a:rPr lang="en-US" sz="2400" dirty="0"/>
              <a:t>Regularization: L1 regularization</a:t>
            </a: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-US" sz="2400" dirty="0"/>
              <a:t>The </a:t>
            </a: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objective function </a:t>
            </a:r>
            <a:r>
              <a:rPr lang="en-US" sz="2400" dirty="0"/>
              <a:t>we minimize for LASSO Regression is average squared loss, plus an added penalty:</a:t>
            </a:r>
            <a:endParaRPr sz="2400" dirty="0"/>
          </a:p>
        </p:txBody>
      </p:sp>
      <p:sp>
        <p:nvSpPr>
          <p:cNvPr id="788" name="Google Shape;788;p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LASSO Regression</a:t>
            </a:r>
            <a:endParaRPr/>
          </a:p>
        </p:txBody>
      </p:sp>
      <p:pic>
        <p:nvPicPr>
          <p:cNvPr id="789" name="Google Shape;78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167" y="5351866"/>
            <a:ext cx="5557568" cy="912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4" name="Google Shape;80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367" y="5216147"/>
            <a:ext cx="1370733" cy="723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367" y="4141698"/>
            <a:ext cx="1370733" cy="723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367" y="3067280"/>
            <a:ext cx="1370733" cy="723453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Summary of Regression Methods</a:t>
            </a:r>
            <a:endParaRPr/>
          </a:p>
        </p:txBody>
      </p:sp>
      <p:graphicFrame>
        <p:nvGraphicFramePr>
          <p:cNvPr id="808" name="Google Shape;808;p57"/>
          <p:cNvGraphicFramePr/>
          <p:nvPr>
            <p:extLst>
              <p:ext uri="{D42A27DB-BD31-4B8C-83A1-F6EECF244321}">
                <p14:modId xmlns:p14="http://schemas.microsoft.com/office/powerpoint/2010/main" val="2200350108"/>
              </p:ext>
            </p:extLst>
          </p:nvPr>
        </p:nvGraphicFramePr>
        <p:xfrm>
          <a:off x="516789" y="2141576"/>
          <a:ext cx="7890633" cy="38664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7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2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91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Loss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Reg.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Objective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3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Squared loss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25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Ridge Regression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Squared loss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3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LASSO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Squared loss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33" marR="91433" marT="91433" marB="914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09" name="Google Shape;809;p57"/>
          <p:cNvPicPr preferRelativeResize="0"/>
          <p:nvPr/>
        </p:nvPicPr>
        <p:blipFill rotWithShape="1">
          <a:blip r:embed="rId4">
            <a:alphaModFix/>
          </a:blip>
          <a:srcRect l="41745"/>
          <a:stretch/>
        </p:blipFill>
        <p:spPr>
          <a:xfrm>
            <a:off x="6082576" y="4191350"/>
            <a:ext cx="2072049" cy="624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57"/>
          <p:cNvPicPr preferRelativeResize="0"/>
          <p:nvPr/>
        </p:nvPicPr>
        <p:blipFill rotWithShape="1">
          <a:blip r:embed="rId5">
            <a:alphaModFix/>
          </a:blip>
          <a:srcRect l="41745"/>
          <a:stretch/>
        </p:blipFill>
        <p:spPr>
          <a:xfrm>
            <a:off x="6082575" y="5326725"/>
            <a:ext cx="2072045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57"/>
          <p:cNvPicPr preferRelativeResize="0"/>
          <p:nvPr/>
        </p:nvPicPr>
        <p:blipFill rotWithShape="1">
          <a:blip r:embed="rId6">
            <a:alphaModFix/>
          </a:blip>
          <a:srcRect l="52577"/>
          <a:stretch/>
        </p:blipFill>
        <p:spPr>
          <a:xfrm>
            <a:off x="6285775" y="3136889"/>
            <a:ext cx="1370716" cy="5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667" y="3030934"/>
            <a:ext cx="1291000" cy="79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284" y="5759833"/>
            <a:ext cx="1225779" cy="7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Hyperparameters vs. Parameters</a:t>
            </a:r>
            <a:endParaRPr/>
          </a:p>
        </p:txBody>
      </p:sp>
      <p:sp>
        <p:nvSpPr>
          <p:cNvPr id="832" name="Google Shape;832;p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9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lang="en-US" sz="2400" dirty="0"/>
              <a:t> are facts about the world that we want to </a:t>
            </a:r>
            <a:r>
              <a:rPr lang="en-US" sz="2400" i="1" dirty="0"/>
              <a:t>estimate</a:t>
            </a:r>
            <a:endParaRPr sz="2400" i="1" dirty="0"/>
          </a:p>
          <a:p>
            <a:pPr indent="-457189">
              <a:lnSpc>
                <a:spcPct val="150000"/>
              </a:lnSpc>
              <a:buSzPts val="1800"/>
              <a:buChar char="-"/>
            </a:pPr>
            <a:r>
              <a:rPr lang="en-US" sz="2400" dirty="0"/>
              <a:t>Commonly denoted by</a:t>
            </a:r>
            <a:endParaRPr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Statistics</a:t>
            </a:r>
            <a:r>
              <a:rPr lang="en-US" sz="2400" dirty="0"/>
              <a:t> are the </a:t>
            </a:r>
            <a:r>
              <a:rPr lang="en-US" sz="2400" i="1" dirty="0"/>
              <a:t>estimators</a:t>
            </a:r>
            <a:r>
              <a:rPr lang="en-US" sz="2400" dirty="0"/>
              <a:t> of the parameters, based on our data</a:t>
            </a:r>
            <a:endParaRPr sz="2400" dirty="0"/>
          </a:p>
          <a:p>
            <a:pPr indent="-457189">
              <a:lnSpc>
                <a:spcPct val="150000"/>
              </a:lnSpc>
              <a:buSzPts val="1800"/>
              <a:buChar char="-"/>
            </a:pPr>
            <a:r>
              <a:rPr lang="en-US" sz="2400" dirty="0"/>
              <a:t>Commonly denoted by</a:t>
            </a:r>
            <a:endParaRPr sz="2400" dirty="0"/>
          </a:p>
          <a:p>
            <a:pPr marL="0" indent="0">
              <a:lnSpc>
                <a:spcPct val="150000"/>
              </a:lnSpc>
              <a:buNone/>
            </a:pPr>
            <a:endParaRPr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Hyperparameters</a:t>
            </a:r>
            <a:r>
              <a:rPr lang="en-US" sz="2400" dirty="0"/>
              <a:t> are design </a:t>
            </a:r>
            <a:r>
              <a:rPr lang="en-US" sz="2400" i="1" dirty="0"/>
              <a:t>choices</a:t>
            </a:r>
            <a:r>
              <a:rPr lang="en-US" sz="2400" dirty="0"/>
              <a:t> we make in our modeling process that affect our model, but do not directly come from the data</a:t>
            </a:r>
            <a:endParaRPr sz="2400" dirty="0"/>
          </a:p>
          <a:p>
            <a:pPr indent="-457189">
              <a:lnSpc>
                <a:spcPct val="150000"/>
              </a:lnSpc>
              <a:buSzPts val="1800"/>
              <a:buChar char="-"/>
            </a:pPr>
            <a:r>
              <a:rPr lang="en-US" sz="2400" dirty="0"/>
              <a:t>examples: regularization hyperparameter, degree of polynomial</a:t>
            </a:r>
            <a:endParaRPr sz="2400" dirty="0"/>
          </a:p>
          <a:p>
            <a:pPr indent="-457189">
              <a:lnSpc>
                <a:spcPct val="150000"/>
              </a:lnSpc>
              <a:buSzPts val="1800"/>
              <a:buChar char="-"/>
            </a:pPr>
            <a:r>
              <a:rPr lang="en-US" sz="2400" dirty="0"/>
              <a:t>Commonly denoted by </a:t>
            </a:r>
            <a:endParaRPr sz="2400" dirty="0"/>
          </a:p>
        </p:txBody>
      </p:sp>
      <p:pic>
        <p:nvPicPr>
          <p:cNvPr id="833" name="Google Shape;83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3667" y="2133722"/>
            <a:ext cx="1291000" cy="667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6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Demo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Basic Idea</a:t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3213" y="1939770"/>
            <a:ext cx="6718303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2683107" y="3714121"/>
            <a:ext cx="16580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24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Such that: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4759619" y="4535784"/>
            <a:ext cx="36872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does not “overfit”</a:t>
            </a:r>
            <a:endParaRPr sz="1467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5963920" y="5554459"/>
            <a:ext cx="3434000" cy="1064400"/>
          </a:xfrm>
          <a:prstGeom prst="wedgeRoundRectCallout">
            <a:avLst>
              <a:gd name="adj1" fmla="val -39954"/>
              <a:gd name="adj2" fmla="val -93612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Can we make this more formal?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9567" y="4518619"/>
            <a:ext cx="534011" cy="595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3213" y="1939770"/>
            <a:ext cx="6718303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>
            <a:off x="2683107" y="3714121"/>
            <a:ext cx="16580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24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Such that: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3036041" y="4277340"/>
            <a:ext cx="37436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Complexity(     )</a:t>
            </a:r>
            <a:endParaRPr sz="4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5771" y="4508689"/>
            <a:ext cx="914951" cy="53067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/>
          <p:nvPr/>
        </p:nvSpPr>
        <p:spPr>
          <a:xfrm>
            <a:off x="4520165" y="5533365"/>
            <a:ext cx="2866000" cy="886400"/>
          </a:xfrm>
          <a:prstGeom prst="wedgeRoundRectCallout">
            <a:avLst>
              <a:gd name="adj1" fmla="val -39954"/>
              <a:gd name="adj2" fmla="val -93612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How do we define this?</a:t>
            </a:r>
            <a:endParaRPr sz="1467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8008648" y="3197069"/>
            <a:ext cx="2866000" cy="886400"/>
          </a:xfrm>
          <a:prstGeom prst="wedgeRoundRectCallout">
            <a:avLst>
              <a:gd name="adj1" fmla="val -52717"/>
              <a:gd name="adj2" fmla="val 9432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Regularization Hyperparameter</a:t>
            </a:r>
            <a:endParaRPr sz="1467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8047" y="4427406"/>
            <a:ext cx="534011" cy="59563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Basic Idea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Idealized Notion of Complexity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838200" y="2751167"/>
            <a:ext cx="10515600" cy="34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457189" indent="-448722">
              <a:spcBef>
                <a:spcPts val="0"/>
              </a:spcBef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Focus on complexity of </a:t>
            </a:r>
            <a:r>
              <a:rPr lang="en-US" b="1"/>
              <a:t>linear models</a:t>
            </a: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914377" lvl="1" indent="-457189">
              <a:spcBef>
                <a:spcPts val="533"/>
              </a:spcBef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Number and kinds of features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448722">
              <a:spcBef>
                <a:spcPts val="2267"/>
              </a:spcBef>
              <a:buClr>
                <a:schemeClr val="dk1"/>
              </a:buClr>
              <a:buSzPts val="2100"/>
              <a:buFont typeface="Roboto Light"/>
              <a:buChar char="●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Ideal definition: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indent="0">
              <a:spcBef>
                <a:spcPts val="2267"/>
              </a:spcBef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indent="0">
              <a:spcBef>
                <a:spcPts val="2267"/>
              </a:spcBef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448722">
              <a:spcBef>
                <a:spcPts val="2267"/>
              </a:spcBef>
              <a:spcAft>
                <a:spcPts val="1067"/>
              </a:spcAft>
              <a:buClr>
                <a:schemeClr val="dk1"/>
              </a:buClr>
              <a:buSzPts val="2100"/>
              <a:buFont typeface="Roboto Light"/>
              <a:buChar char="●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Why?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3859001" y="1513820"/>
            <a:ext cx="37436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Complexity(     )</a:t>
            </a:r>
            <a:endParaRPr sz="4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730" y="1745169"/>
            <a:ext cx="914951" cy="53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1007" y="1663886"/>
            <a:ext cx="534011" cy="595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0" y="4330700"/>
            <a:ext cx="5715003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9320103" y="4439920"/>
            <a:ext cx="2033600" cy="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2133">
                <a:solidFill>
                  <a:srgbClr val="7030A0"/>
                </a:solidFill>
                <a:latin typeface="Roboto Light"/>
                <a:ea typeface="Roboto Light"/>
                <a:cs typeface="Roboto Light"/>
                <a:sym typeface="Roboto Light"/>
              </a:rPr>
              <a:t>Number of </a:t>
            </a:r>
            <a:br>
              <a:rPr lang="en-US" sz="2133">
                <a:solidFill>
                  <a:srgbClr val="7030A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US" sz="2133">
                <a:solidFill>
                  <a:srgbClr val="7030A0"/>
                </a:solidFill>
                <a:latin typeface="Roboto Light"/>
                <a:ea typeface="Roboto Light"/>
                <a:cs typeface="Roboto Light"/>
                <a:sym typeface="Roboto Light"/>
              </a:rPr>
              <a:t>non-zero parameters</a:t>
            </a:r>
            <a:endParaRPr sz="2133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/>
          <p:nvPr/>
        </p:nvSpPr>
        <p:spPr>
          <a:xfrm>
            <a:off x="1026160" y="1861025"/>
            <a:ext cx="10444400" cy="377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0" name="Google Shape;25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5933" y="2134131"/>
            <a:ext cx="6718303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/>
          <p:nvPr/>
        </p:nvSpPr>
        <p:spPr>
          <a:xfrm>
            <a:off x="2815187" y="3681293"/>
            <a:ext cx="16580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24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Such that: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08651" y="4592150"/>
            <a:ext cx="914951" cy="53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5312" y="4232836"/>
            <a:ext cx="5715003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/>
        </p:nvSpPr>
        <p:spPr>
          <a:xfrm>
            <a:off x="928352" y="1395377"/>
            <a:ext cx="1014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Find the best value of θ which uses fewer than β features.</a:t>
            </a:r>
            <a:endParaRPr sz="1467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874780" y="5858433"/>
            <a:ext cx="1044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Combinatorial search problem – NP-hard to solve in general.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5942965" y="3604264"/>
            <a:ext cx="3870000" cy="4616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US" sz="2667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Need an approximation!</a:t>
            </a:r>
            <a:endParaRPr sz="2667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Ideal “Regularization”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Norm Balls</a:t>
            </a:r>
            <a:endParaRPr/>
          </a:p>
        </p:txBody>
      </p:sp>
      <p:grpSp>
        <p:nvGrpSpPr>
          <p:cNvPr id="263" name="Google Shape;263;p33"/>
          <p:cNvGrpSpPr/>
          <p:nvPr/>
        </p:nvGrpSpPr>
        <p:grpSpPr>
          <a:xfrm>
            <a:off x="1291273" y="-1176961"/>
            <a:ext cx="11933747" cy="6239404"/>
            <a:chOff x="1291273" y="-1176961"/>
            <a:chExt cx="11933747" cy="6239404"/>
          </a:xfrm>
        </p:grpSpPr>
        <p:grpSp>
          <p:nvGrpSpPr>
            <p:cNvPr id="264" name="Google Shape;264;p33"/>
            <p:cNvGrpSpPr/>
            <p:nvPr/>
          </p:nvGrpSpPr>
          <p:grpSpPr>
            <a:xfrm rot="4500048">
              <a:off x="5561828" y="-3780116"/>
              <a:ext cx="3392637" cy="11445714"/>
              <a:chOff x="2137323" y="2926080"/>
              <a:chExt cx="1965600" cy="1965600"/>
            </a:xfrm>
          </p:grpSpPr>
          <p:sp>
            <p:nvSpPr>
              <p:cNvPr id="265" name="Google Shape;265;p33"/>
              <p:cNvSpPr/>
              <p:nvPr/>
            </p:nvSpPr>
            <p:spPr>
              <a:xfrm>
                <a:off x="2137323" y="2926080"/>
                <a:ext cx="1965600" cy="1965600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6" name="Google Shape;266;p33"/>
              <p:cNvSpPr/>
              <p:nvPr/>
            </p:nvSpPr>
            <p:spPr>
              <a:xfrm>
                <a:off x="2226492" y="3015245"/>
                <a:ext cx="1787400" cy="1787400"/>
              </a:xfrm>
              <a:prstGeom prst="ellipse">
                <a:avLst/>
              </a:prstGeom>
              <a:solidFill>
                <a:srgbClr val="DDEAF6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7" name="Google Shape;267;p33"/>
              <p:cNvSpPr/>
              <p:nvPr/>
            </p:nvSpPr>
            <p:spPr>
              <a:xfrm>
                <a:off x="2360511" y="3126552"/>
                <a:ext cx="1519200" cy="1564800"/>
              </a:xfrm>
              <a:prstGeom prst="ellipse">
                <a:avLst/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8" name="Google Shape;268;p33"/>
              <p:cNvSpPr/>
              <p:nvPr/>
            </p:nvSpPr>
            <p:spPr>
              <a:xfrm>
                <a:off x="2477518" y="3247059"/>
                <a:ext cx="1285200" cy="13236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9" name="Google Shape;269;p33"/>
              <p:cNvSpPr/>
              <p:nvPr/>
            </p:nvSpPr>
            <p:spPr>
              <a:xfrm>
                <a:off x="2582226" y="3354899"/>
                <a:ext cx="1075800" cy="11079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0" name="Google Shape;270;p33"/>
              <p:cNvSpPr/>
              <p:nvPr/>
            </p:nvSpPr>
            <p:spPr>
              <a:xfrm>
                <a:off x="2675122" y="3404739"/>
                <a:ext cx="890100" cy="1008300"/>
              </a:xfrm>
              <a:prstGeom prst="ellipse">
                <a:avLst/>
              </a:prstGeom>
              <a:solidFill>
                <a:srgbClr val="2E75B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1" name="Google Shape;271;p33"/>
              <p:cNvSpPr/>
              <p:nvPr/>
            </p:nvSpPr>
            <p:spPr>
              <a:xfrm>
                <a:off x="2887426" y="3669225"/>
                <a:ext cx="465300" cy="479400"/>
              </a:xfrm>
              <a:prstGeom prst="ellipse">
                <a:avLst/>
              </a:prstGeom>
              <a:solidFill>
                <a:srgbClr val="1E4E79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272" name="Google Shape;272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899995">
              <a:off x="6630089" y="1684626"/>
              <a:ext cx="1282701" cy="5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33"/>
          <p:cNvGrpSpPr/>
          <p:nvPr/>
        </p:nvGrpSpPr>
        <p:grpSpPr>
          <a:xfrm>
            <a:off x="751792" y="1375949"/>
            <a:ext cx="6736003" cy="6330144"/>
            <a:chOff x="1056625" y="2580571"/>
            <a:chExt cx="4939867" cy="4642229"/>
          </a:xfrm>
        </p:grpSpPr>
        <p:grpSp>
          <p:nvGrpSpPr>
            <p:cNvPr id="274" name="Google Shape;274;p33"/>
            <p:cNvGrpSpPr/>
            <p:nvPr/>
          </p:nvGrpSpPr>
          <p:grpSpPr>
            <a:xfrm>
              <a:off x="1056625" y="2580571"/>
              <a:ext cx="4939867" cy="4642229"/>
              <a:chOff x="476893" y="2886960"/>
              <a:chExt cx="3186600" cy="2994600"/>
            </a:xfrm>
          </p:grpSpPr>
          <p:cxnSp>
            <p:nvCxnSpPr>
              <p:cNvPr id="275" name="Google Shape;275;p33"/>
              <p:cNvCxnSpPr/>
              <p:nvPr/>
            </p:nvCxnSpPr>
            <p:spPr>
              <a:xfrm>
                <a:off x="2070148" y="2886960"/>
                <a:ext cx="0" cy="299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276" name="Google Shape;276;p33"/>
              <p:cNvCxnSpPr/>
              <p:nvPr/>
            </p:nvCxnSpPr>
            <p:spPr>
              <a:xfrm>
                <a:off x="476893" y="4384202"/>
                <a:ext cx="3186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277" name="Google Shape;277;p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78975" y="5015813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3409" y="2612848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" name="Google Shape;279;p33"/>
          <p:cNvGrpSpPr/>
          <p:nvPr/>
        </p:nvGrpSpPr>
        <p:grpSpPr>
          <a:xfrm>
            <a:off x="1385325" y="2089955"/>
            <a:ext cx="5359008" cy="4824787"/>
            <a:chOff x="1385326" y="2089955"/>
            <a:chExt cx="5359009" cy="4824786"/>
          </a:xfrm>
        </p:grpSpPr>
        <p:grpSp>
          <p:nvGrpSpPr>
            <p:cNvPr id="280" name="Google Shape;280;p33"/>
            <p:cNvGrpSpPr/>
            <p:nvPr/>
          </p:nvGrpSpPr>
          <p:grpSpPr>
            <a:xfrm>
              <a:off x="1474075" y="2089955"/>
              <a:ext cx="5270259" cy="4824786"/>
              <a:chOff x="3072383" y="2801981"/>
              <a:chExt cx="2704500" cy="2475900"/>
            </a:xfrm>
          </p:grpSpPr>
          <p:cxnSp>
            <p:nvCxnSpPr>
              <p:cNvPr id="281" name="Google Shape;281;p33"/>
              <p:cNvCxnSpPr/>
              <p:nvPr/>
            </p:nvCxnSpPr>
            <p:spPr>
              <a:xfrm>
                <a:off x="3072383" y="4057741"/>
                <a:ext cx="27045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282" name="Google Shape;282;p33"/>
              <p:cNvCxnSpPr/>
              <p:nvPr/>
            </p:nvCxnSpPr>
            <p:spPr>
              <a:xfrm>
                <a:off x="4424892" y="2801981"/>
                <a:ext cx="0" cy="24759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sp>
          <p:nvSpPr>
            <p:cNvPr id="283" name="Google Shape;283;p33"/>
            <p:cNvSpPr txBox="1"/>
            <p:nvPr/>
          </p:nvSpPr>
          <p:spPr>
            <a:xfrm>
              <a:off x="1385326" y="4871967"/>
              <a:ext cx="251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-US" sz="3200">
                  <a:solidFill>
                    <a:srgbClr val="54813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L</a:t>
              </a:r>
              <a:r>
                <a:rPr lang="en-US" sz="3200" baseline="30000">
                  <a:solidFill>
                    <a:srgbClr val="54813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</a:t>
              </a:r>
              <a:r>
                <a:rPr lang="en-US" sz="3200">
                  <a:solidFill>
                    <a:srgbClr val="54813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Norm Ball</a:t>
              </a:r>
              <a:endParaRPr sz="32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84" name="Google Shape;284;p33"/>
          <p:cNvSpPr/>
          <p:nvPr/>
        </p:nvSpPr>
        <p:spPr>
          <a:xfrm>
            <a:off x="7163479" y="1883453"/>
            <a:ext cx="132800" cy="132800"/>
          </a:xfrm>
          <a:prstGeom prst="ellipse">
            <a:avLst/>
          </a:prstGeom>
          <a:gradFill>
            <a:gsLst>
              <a:gs pos="0">
                <a:srgbClr val="DD7573"/>
              </a:gs>
              <a:gs pos="50000">
                <a:srgbClr val="DE5B58"/>
              </a:gs>
              <a:gs pos="100000">
                <a:srgbClr val="CB4946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5" name="Google Shape;285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87763" y="5263344"/>
            <a:ext cx="5715003" cy="12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4"/>
          <p:cNvGrpSpPr/>
          <p:nvPr/>
        </p:nvGrpSpPr>
        <p:grpSpPr>
          <a:xfrm>
            <a:off x="1291273" y="-1176961"/>
            <a:ext cx="11933747" cy="6239404"/>
            <a:chOff x="1291273" y="-1176961"/>
            <a:chExt cx="11933747" cy="6239404"/>
          </a:xfrm>
        </p:grpSpPr>
        <p:grpSp>
          <p:nvGrpSpPr>
            <p:cNvPr id="291" name="Google Shape;291;p34"/>
            <p:cNvGrpSpPr/>
            <p:nvPr/>
          </p:nvGrpSpPr>
          <p:grpSpPr>
            <a:xfrm rot="4500048">
              <a:off x="5561828" y="-3780116"/>
              <a:ext cx="3392637" cy="11445714"/>
              <a:chOff x="2137323" y="2926080"/>
              <a:chExt cx="1965600" cy="1965600"/>
            </a:xfrm>
          </p:grpSpPr>
          <p:sp>
            <p:nvSpPr>
              <p:cNvPr id="292" name="Google Shape;292;p34"/>
              <p:cNvSpPr/>
              <p:nvPr/>
            </p:nvSpPr>
            <p:spPr>
              <a:xfrm>
                <a:off x="2137323" y="2926080"/>
                <a:ext cx="1965600" cy="1965600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2226492" y="3015245"/>
                <a:ext cx="1787400" cy="1787400"/>
              </a:xfrm>
              <a:prstGeom prst="ellipse">
                <a:avLst/>
              </a:prstGeom>
              <a:solidFill>
                <a:srgbClr val="DDEAF6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2360511" y="3126552"/>
                <a:ext cx="1519200" cy="1564800"/>
              </a:xfrm>
              <a:prstGeom prst="ellipse">
                <a:avLst/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>
                <a:off x="2477518" y="3247059"/>
                <a:ext cx="1285200" cy="13236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2582226" y="3354899"/>
                <a:ext cx="1075800" cy="11079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7" name="Google Shape;297;p34"/>
              <p:cNvSpPr/>
              <p:nvPr/>
            </p:nvSpPr>
            <p:spPr>
              <a:xfrm>
                <a:off x="2675122" y="3404739"/>
                <a:ext cx="890100" cy="1008300"/>
              </a:xfrm>
              <a:prstGeom prst="ellipse">
                <a:avLst/>
              </a:prstGeom>
              <a:solidFill>
                <a:srgbClr val="2E75B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8" name="Google Shape;298;p34"/>
              <p:cNvSpPr/>
              <p:nvPr/>
            </p:nvSpPr>
            <p:spPr>
              <a:xfrm>
                <a:off x="2887426" y="3669225"/>
                <a:ext cx="465300" cy="479400"/>
              </a:xfrm>
              <a:prstGeom prst="ellipse">
                <a:avLst/>
              </a:prstGeom>
              <a:solidFill>
                <a:srgbClr val="1E4E79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299" name="Google Shape;299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899995">
              <a:off x="6630089" y="1684626"/>
              <a:ext cx="1282701" cy="5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Google Shape;300;p34"/>
          <p:cNvGrpSpPr/>
          <p:nvPr/>
        </p:nvGrpSpPr>
        <p:grpSpPr>
          <a:xfrm>
            <a:off x="751792" y="1375949"/>
            <a:ext cx="6736003" cy="6330144"/>
            <a:chOff x="1056625" y="2580571"/>
            <a:chExt cx="4939867" cy="4642229"/>
          </a:xfrm>
        </p:grpSpPr>
        <p:grpSp>
          <p:nvGrpSpPr>
            <p:cNvPr id="301" name="Google Shape;301;p34"/>
            <p:cNvGrpSpPr/>
            <p:nvPr/>
          </p:nvGrpSpPr>
          <p:grpSpPr>
            <a:xfrm>
              <a:off x="1056625" y="2580571"/>
              <a:ext cx="4939867" cy="4642229"/>
              <a:chOff x="476893" y="2886960"/>
              <a:chExt cx="3186600" cy="2994600"/>
            </a:xfrm>
          </p:grpSpPr>
          <p:cxnSp>
            <p:nvCxnSpPr>
              <p:cNvPr id="302" name="Google Shape;302;p34"/>
              <p:cNvCxnSpPr/>
              <p:nvPr/>
            </p:nvCxnSpPr>
            <p:spPr>
              <a:xfrm>
                <a:off x="2070148" y="2886960"/>
                <a:ext cx="0" cy="299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303" name="Google Shape;303;p34"/>
              <p:cNvCxnSpPr/>
              <p:nvPr/>
            </p:nvCxnSpPr>
            <p:spPr>
              <a:xfrm>
                <a:off x="476893" y="4384202"/>
                <a:ext cx="3186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304" name="Google Shape;304;p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78975" y="5015813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3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3409" y="2612848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6" name="Google Shape;306;p34"/>
          <p:cNvGrpSpPr/>
          <p:nvPr/>
        </p:nvGrpSpPr>
        <p:grpSpPr>
          <a:xfrm>
            <a:off x="1385325" y="2089955"/>
            <a:ext cx="5359008" cy="4824787"/>
            <a:chOff x="1385326" y="2089955"/>
            <a:chExt cx="5359009" cy="4824786"/>
          </a:xfrm>
        </p:grpSpPr>
        <p:grpSp>
          <p:nvGrpSpPr>
            <p:cNvPr id="307" name="Google Shape;307;p34"/>
            <p:cNvGrpSpPr/>
            <p:nvPr/>
          </p:nvGrpSpPr>
          <p:grpSpPr>
            <a:xfrm>
              <a:off x="1474075" y="2089955"/>
              <a:ext cx="5270259" cy="4824786"/>
              <a:chOff x="3072383" y="2801981"/>
              <a:chExt cx="2704500" cy="2475900"/>
            </a:xfrm>
          </p:grpSpPr>
          <p:cxnSp>
            <p:nvCxnSpPr>
              <p:cNvPr id="308" name="Google Shape;308;p34"/>
              <p:cNvCxnSpPr/>
              <p:nvPr/>
            </p:nvCxnSpPr>
            <p:spPr>
              <a:xfrm>
                <a:off x="3072383" y="4057741"/>
                <a:ext cx="27045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309" name="Google Shape;309;p34"/>
              <p:cNvCxnSpPr/>
              <p:nvPr/>
            </p:nvCxnSpPr>
            <p:spPr>
              <a:xfrm>
                <a:off x="4424892" y="2801981"/>
                <a:ext cx="0" cy="24759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sp>
          <p:nvSpPr>
            <p:cNvPr id="310" name="Google Shape;310;p34"/>
            <p:cNvSpPr txBox="1"/>
            <p:nvPr/>
          </p:nvSpPr>
          <p:spPr>
            <a:xfrm>
              <a:off x="1385326" y="4871967"/>
              <a:ext cx="251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-US" sz="3200">
                  <a:solidFill>
                    <a:srgbClr val="54813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L</a:t>
              </a:r>
              <a:r>
                <a:rPr lang="en-US" sz="3200" baseline="30000">
                  <a:solidFill>
                    <a:srgbClr val="54813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</a:t>
              </a:r>
              <a:r>
                <a:rPr lang="en-US" sz="3200">
                  <a:solidFill>
                    <a:srgbClr val="54813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Norm Ball</a:t>
              </a:r>
              <a:endParaRPr sz="32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>
            <a:off x="4043083" y="2695456"/>
            <a:ext cx="132800" cy="132800"/>
          </a:xfrm>
          <a:prstGeom prst="ellipse">
            <a:avLst/>
          </a:prstGeom>
          <a:gradFill>
            <a:gsLst>
              <a:gs pos="0">
                <a:srgbClr val="DD7573"/>
              </a:gs>
              <a:gs pos="50000">
                <a:srgbClr val="DE5B58"/>
              </a:gs>
              <a:gs pos="100000">
                <a:srgbClr val="CB4946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2" name="Google Shape;312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89406" y="2670528"/>
            <a:ext cx="774697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4"/>
          <p:cNvSpPr txBox="1"/>
          <p:nvPr/>
        </p:nvSpPr>
        <p:spPr>
          <a:xfrm>
            <a:off x="7316533" y="3748400"/>
            <a:ext cx="49520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Hard to solve problem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14" name="Google Shape;314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601101" y="5622658"/>
            <a:ext cx="914951" cy="53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87763" y="5263344"/>
            <a:ext cx="5715003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Norm Balls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5"/>
          <p:cNvGrpSpPr/>
          <p:nvPr/>
        </p:nvGrpSpPr>
        <p:grpSpPr>
          <a:xfrm>
            <a:off x="1291273" y="-1176961"/>
            <a:ext cx="11933747" cy="6239404"/>
            <a:chOff x="1291273" y="-1176961"/>
            <a:chExt cx="11933747" cy="6239404"/>
          </a:xfrm>
        </p:grpSpPr>
        <p:grpSp>
          <p:nvGrpSpPr>
            <p:cNvPr id="322" name="Google Shape;322;p35"/>
            <p:cNvGrpSpPr/>
            <p:nvPr/>
          </p:nvGrpSpPr>
          <p:grpSpPr>
            <a:xfrm rot="4500048">
              <a:off x="5561828" y="-3780116"/>
              <a:ext cx="3392637" cy="11445714"/>
              <a:chOff x="2137323" y="2926080"/>
              <a:chExt cx="1965600" cy="1965600"/>
            </a:xfrm>
          </p:grpSpPr>
          <p:sp>
            <p:nvSpPr>
              <p:cNvPr id="323" name="Google Shape;323;p35"/>
              <p:cNvSpPr/>
              <p:nvPr/>
            </p:nvSpPr>
            <p:spPr>
              <a:xfrm>
                <a:off x="2137323" y="2926080"/>
                <a:ext cx="1965600" cy="1965600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4" name="Google Shape;324;p35"/>
              <p:cNvSpPr/>
              <p:nvPr/>
            </p:nvSpPr>
            <p:spPr>
              <a:xfrm>
                <a:off x="2226492" y="3015245"/>
                <a:ext cx="1787400" cy="1787400"/>
              </a:xfrm>
              <a:prstGeom prst="ellipse">
                <a:avLst/>
              </a:prstGeom>
              <a:solidFill>
                <a:srgbClr val="DDEAF6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5" name="Google Shape;325;p35"/>
              <p:cNvSpPr/>
              <p:nvPr/>
            </p:nvSpPr>
            <p:spPr>
              <a:xfrm>
                <a:off x="2360511" y="3126552"/>
                <a:ext cx="1519200" cy="1564800"/>
              </a:xfrm>
              <a:prstGeom prst="ellipse">
                <a:avLst/>
              </a:prstGeom>
              <a:solidFill>
                <a:srgbClr val="BBD6EE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6" name="Google Shape;326;p35"/>
              <p:cNvSpPr/>
              <p:nvPr/>
            </p:nvSpPr>
            <p:spPr>
              <a:xfrm>
                <a:off x="2477518" y="3247059"/>
                <a:ext cx="1285200" cy="13236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7" name="Google Shape;327;p35"/>
              <p:cNvSpPr/>
              <p:nvPr/>
            </p:nvSpPr>
            <p:spPr>
              <a:xfrm>
                <a:off x="2582226" y="3354899"/>
                <a:ext cx="1075800" cy="1107900"/>
              </a:xfrm>
              <a:prstGeom prst="ellipse">
                <a:avLst/>
              </a:prstGeom>
              <a:solidFill>
                <a:srgbClr val="9CC2E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8" name="Google Shape;328;p35"/>
              <p:cNvSpPr/>
              <p:nvPr/>
            </p:nvSpPr>
            <p:spPr>
              <a:xfrm>
                <a:off x="2675122" y="3404739"/>
                <a:ext cx="890100" cy="1008300"/>
              </a:xfrm>
              <a:prstGeom prst="ellipse">
                <a:avLst/>
              </a:prstGeom>
              <a:solidFill>
                <a:srgbClr val="2E75B5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9" name="Google Shape;329;p35"/>
              <p:cNvSpPr/>
              <p:nvPr/>
            </p:nvSpPr>
            <p:spPr>
              <a:xfrm>
                <a:off x="2887426" y="3669225"/>
                <a:ext cx="465300" cy="479400"/>
              </a:xfrm>
              <a:prstGeom prst="ellipse">
                <a:avLst/>
              </a:prstGeom>
              <a:solidFill>
                <a:srgbClr val="1E4E79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330" name="Google Shape;330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899995">
              <a:off x="6630089" y="1684626"/>
              <a:ext cx="1282701" cy="5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" name="Google Shape;331;p35"/>
          <p:cNvGrpSpPr/>
          <p:nvPr/>
        </p:nvGrpSpPr>
        <p:grpSpPr>
          <a:xfrm>
            <a:off x="751792" y="1375949"/>
            <a:ext cx="6736003" cy="6330144"/>
            <a:chOff x="1056625" y="2580571"/>
            <a:chExt cx="4939867" cy="4642229"/>
          </a:xfrm>
        </p:grpSpPr>
        <p:grpSp>
          <p:nvGrpSpPr>
            <p:cNvPr id="332" name="Google Shape;332;p35"/>
            <p:cNvGrpSpPr/>
            <p:nvPr/>
          </p:nvGrpSpPr>
          <p:grpSpPr>
            <a:xfrm>
              <a:off x="1056625" y="2580571"/>
              <a:ext cx="4939867" cy="4642229"/>
              <a:chOff x="476893" y="2886960"/>
              <a:chExt cx="3186600" cy="2994600"/>
            </a:xfrm>
          </p:grpSpPr>
          <p:cxnSp>
            <p:nvCxnSpPr>
              <p:cNvPr id="333" name="Google Shape;333;p35"/>
              <p:cNvCxnSpPr/>
              <p:nvPr/>
            </p:nvCxnSpPr>
            <p:spPr>
              <a:xfrm>
                <a:off x="2070148" y="2886960"/>
                <a:ext cx="0" cy="299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334" name="Google Shape;334;p35"/>
              <p:cNvCxnSpPr/>
              <p:nvPr/>
            </p:nvCxnSpPr>
            <p:spPr>
              <a:xfrm>
                <a:off x="476893" y="4384202"/>
                <a:ext cx="3186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335" name="Google Shape;335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78975" y="5015813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3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3409" y="2612848"/>
              <a:ext cx="317501" cy="342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35"/>
          <p:cNvGrpSpPr/>
          <p:nvPr/>
        </p:nvGrpSpPr>
        <p:grpSpPr>
          <a:xfrm>
            <a:off x="1385325" y="2089955"/>
            <a:ext cx="5359008" cy="4824787"/>
            <a:chOff x="1385326" y="2089955"/>
            <a:chExt cx="5359009" cy="4824786"/>
          </a:xfrm>
        </p:grpSpPr>
        <p:grpSp>
          <p:nvGrpSpPr>
            <p:cNvPr id="338" name="Google Shape;338;p35"/>
            <p:cNvGrpSpPr/>
            <p:nvPr/>
          </p:nvGrpSpPr>
          <p:grpSpPr>
            <a:xfrm>
              <a:off x="1474075" y="2089955"/>
              <a:ext cx="5270259" cy="4824786"/>
              <a:chOff x="3072383" y="2801981"/>
              <a:chExt cx="2704500" cy="2475900"/>
            </a:xfrm>
          </p:grpSpPr>
          <p:cxnSp>
            <p:nvCxnSpPr>
              <p:cNvPr id="339" name="Google Shape;339;p35"/>
              <p:cNvCxnSpPr/>
              <p:nvPr/>
            </p:nvCxnSpPr>
            <p:spPr>
              <a:xfrm>
                <a:off x="3072383" y="4057741"/>
                <a:ext cx="27045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340" name="Google Shape;340;p35"/>
              <p:cNvCxnSpPr/>
              <p:nvPr/>
            </p:nvCxnSpPr>
            <p:spPr>
              <a:xfrm>
                <a:off x="4424892" y="2801981"/>
                <a:ext cx="0" cy="24759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sp>
          <p:nvSpPr>
            <p:cNvPr id="341" name="Google Shape;341;p35"/>
            <p:cNvSpPr txBox="1"/>
            <p:nvPr/>
          </p:nvSpPr>
          <p:spPr>
            <a:xfrm>
              <a:off x="1385326" y="4871967"/>
              <a:ext cx="251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-US" sz="3200">
                  <a:solidFill>
                    <a:srgbClr val="54813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L</a:t>
              </a:r>
              <a:r>
                <a:rPr lang="en-US" sz="3200" baseline="30000">
                  <a:solidFill>
                    <a:srgbClr val="54813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</a:t>
              </a:r>
              <a:r>
                <a:rPr lang="en-US" sz="3200">
                  <a:solidFill>
                    <a:srgbClr val="54813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Norm Ball</a:t>
              </a:r>
              <a:endParaRPr sz="32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342" name="Google Shape;342;p35"/>
          <p:cNvSpPr txBox="1"/>
          <p:nvPr/>
        </p:nvSpPr>
        <p:spPr>
          <a:xfrm>
            <a:off x="5023433" y="5779933"/>
            <a:ext cx="63304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Roboto Light"/>
                <a:ea typeface="Roboto Light"/>
                <a:cs typeface="Roboto Light"/>
                <a:sym typeface="Roboto Light"/>
              </a:rPr>
              <a:t>Can we construct an approximation?</a:t>
            </a:r>
            <a:endParaRPr sz="24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3" name="Google Shape;343;p35"/>
          <p:cNvSpPr/>
          <p:nvPr/>
        </p:nvSpPr>
        <p:spPr>
          <a:xfrm rot="2700000">
            <a:off x="2889022" y="3324026"/>
            <a:ext cx="2457337" cy="2457337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dashDot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4" name="Google Shape;344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89406" y="2670528"/>
            <a:ext cx="774697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/>
          <p:nvPr/>
        </p:nvSpPr>
        <p:spPr>
          <a:xfrm>
            <a:off x="4043083" y="2695456"/>
            <a:ext cx="132800" cy="132800"/>
          </a:xfrm>
          <a:prstGeom prst="ellipse">
            <a:avLst/>
          </a:prstGeom>
          <a:gradFill>
            <a:gsLst>
              <a:gs pos="0">
                <a:srgbClr val="DD7573"/>
              </a:gs>
              <a:gs pos="50000">
                <a:srgbClr val="DE5B58"/>
              </a:gs>
              <a:gs pos="100000">
                <a:srgbClr val="CB4946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Norm Balls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5746</TotalTime>
  <Words>412</Words>
  <Application>Microsoft Macintosh PowerPoint</Application>
  <PresentationFormat>Widescreen</PresentationFormat>
  <Paragraphs>103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Noto Sans Symbols</vt:lpstr>
      <vt:lpstr>Arial</vt:lpstr>
      <vt:lpstr>Calibri</vt:lpstr>
      <vt:lpstr>Calibri Light</vt:lpstr>
      <vt:lpstr>Century Gothic</vt:lpstr>
      <vt:lpstr>Roboto</vt:lpstr>
      <vt:lpstr>Roboto Light</vt:lpstr>
      <vt:lpstr>Office Theme</vt:lpstr>
      <vt:lpstr>YSC2239 Lecture 19</vt:lpstr>
      <vt:lpstr>Regularization</vt:lpstr>
      <vt:lpstr>Basic Idea</vt:lpstr>
      <vt:lpstr>Basic Idea</vt:lpstr>
      <vt:lpstr>Idealized Notion of Complexity</vt:lpstr>
      <vt:lpstr>Ideal “Regularization”</vt:lpstr>
      <vt:lpstr>Norm Balls</vt:lpstr>
      <vt:lpstr>Norm Balls</vt:lpstr>
      <vt:lpstr>Norm Balls</vt:lpstr>
      <vt:lpstr>Norm Balls</vt:lpstr>
      <vt:lpstr>Norm Balls</vt:lpstr>
      <vt:lpstr>Norm Balls</vt:lpstr>
      <vt:lpstr>Norm Balls</vt:lpstr>
      <vt:lpstr>Norm Balls</vt:lpstr>
      <vt:lpstr>Norm Balls</vt:lpstr>
      <vt:lpstr>Norm Balls</vt:lpstr>
      <vt:lpstr>Norm Balls</vt:lpstr>
      <vt:lpstr>Norm Balls</vt:lpstr>
      <vt:lpstr>PowerPoint Presentation</vt:lpstr>
      <vt:lpstr>Ridge and LASSO Regression</vt:lpstr>
      <vt:lpstr>Ridge Regression</vt:lpstr>
      <vt:lpstr>LASSO Regression</vt:lpstr>
      <vt:lpstr>Summary of Regression Methods</vt:lpstr>
      <vt:lpstr>Hyperparameters vs. Parameters</vt:lpstr>
      <vt:lpstr>Demo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STA2002!</dc:title>
  <dc:creator>Anke</dc:creator>
  <cp:lastModifiedBy>Hu Hengnan</cp:lastModifiedBy>
  <cp:revision>473</cp:revision>
  <dcterms:created xsi:type="dcterms:W3CDTF">2018-08-30T02:14:46Z</dcterms:created>
  <dcterms:modified xsi:type="dcterms:W3CDTF">2023-03-23T08:01:52Z</dcterms:modified>
</cp:coreProperties>
</file>