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d30e1eea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d30e1eea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it would be useful to break this down by position?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d30e1eea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d30e1eea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d30e1eea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d30e1eea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30e1eea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30e1eea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d30e1eea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d30e1eea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30e1eea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d30e1eea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d30e1eea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d30e1eea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30e1eea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d30e1eea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d30e1eea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d30e1eea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d30e1eea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d30e1eea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d30e1ee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d30e1ee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d30e1eea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d30e1eea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30e1eea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30e1ee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d30e1eea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d30e1eea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Populations: White (76.3%), Black (13.4%), Asian (5.8%), American Native (1.3%), Two or more (2.8%), Hispanic (18.5%) US Census Bureau, 2018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30e1eea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30e1eea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30e1eea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30e1eea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d30e1eea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d30e1eea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30e1eea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d30e1eea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HR Data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Jakob Orel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50" y="0"/>
            <a:ext cx="856090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average salary for male employees statistically significantly different from the average salary for female employees?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Mann-Whitney test: non-normal un-matched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W </a:t>
            </a:r>
            <a:r>
              <a:rPr lang="en"/>
              <a:t>= 10870, </a:t>
            </a:r>
            <a:r>
              <a:rPr i="1" lang="en"/>
              <a:t>p</a:t>
            </a:r>
            <a:r>
              <a:rPr lang="en"/>
              <a:t>-value = 0.1988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significantly different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Student’s t-test:	sample estimates: mean of x (67786.73) mean of y (70629.40)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t</a:t>
            </a:r>
            <a:r>
              <a:rPr lang="en"/>
              <a:t> = -0.9956,</a:t>
            </a:r>
            <a:r>
              <a:rPr i="1" lang="en"/>
              <a:t> df</a:t>
            </a:r>
            <a:r>
              <a:rPr lang="en"/>
              <a:t> = 296.39,</a:t>
            </a:r>
            <a:r>
              <a:rPr i="1" lang="en"/>
              <a:t> p</a:t>
            </a:r>
            <a:r>
              <a:rPr lang="en"/>
              <a:t>-value = 0.3203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1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50" y="0"/>
            <a:ext cx="856090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00" y="106150"/>
            <a:ext cx="83796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700" y="0"/>
            <a:ext cx="690259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700" y="0"/>
            <a:ext cx="690259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Question: How to Keep Employees?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Probable factors: NumYearsWorked, Age, EmpSatisfaction, EngagementSurvey, Absences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Linear Regression Model: Relatively Inconclusive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0" name="Google Shape;150;p29"/>
          <p:cNvSpPr txBox="1"/>
          <p:nvPr/>
        </p:nvSpPr>
        <p:spPr>
          <a:xfrm>
            <a:off x="323625" y="1976500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lm(formula = Termd ~ NumYearsWorked + EmpSatisfaction + Age, 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data = data)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Residuals: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Min      1Q       Median      3Q     Max 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-0.7155 -0.2706 -0.0364  0.2249  1.0754 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Coefficients: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Estimate             Std. Error    t value     Pr(&gt;|t|)    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(Intercept)      0.864771            0.141598     6.107      3.06e-09 ***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NumYearsWorked</a:t>
            </a: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-0.119047   0.007661    -15.540   &lt; 2e-16 ***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EmpSatisfaction -0.010103      0.022136    -0.456   0.6484    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                  0.004039         0.002270   1.779   0.0762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and Ways to Analyze Further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Not enough data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What about all the many reasons why someone may quit? (Manager, Race, Sex, Performance, Salary)- Too many reasons to factor in.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Is 311 employees enough to predict likelihood?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Only 16 were terminated for a cause.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May require complicated machine learning models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Decision tree may provide what factors are truly more important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Advanced regression may provide more insight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034950" y="2285400"/>
            <a:ext cx="30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Questions?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the 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Human Resources- Employee Information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Synthetically created- Not based on a real organization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Dr. Carla Patalona: </a:t>
            </a:r>
            <a:r>
              <a:rPr lang="en" sz="2200"/>
              <a:t>HR Expert and Dean of DBA Programs, New England College of Business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csv file with 311 observations and 36 columns (originally)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the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505450" y="1017725"/>
            <a:ext cx="1791900" cy="377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Employee_Name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MarriedID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MaritalStatusID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EmpStatusID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PerfScoreID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FromDiversityJobFairID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MaritalDesc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CitizenDesc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HispanicLatino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297350" y="1017725"/>
            <a:ext cx="2341200" cy="377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RaceDesc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DateofHire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DateofTermination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TermReason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EmploymentStatus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Department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ManagerName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ManagerID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RecruitmentSource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PerformanceScore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EngagementSurvey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EmpSatisfaction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SpecialProjectsCount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LastPerformanceReview_Date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DaysLateLast30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Absences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Explore as an HR Manager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Is the organization diverse in sex and race?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How are we recruiting for minority groups in gender or race? How can we hire more effectively to become more diverse?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Is there bias for the salaries of employees based on gender or race?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How do we keep employees longer? What variables lead to a higher likelihood of employees quitting?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485" l="0" r="0" t="475"/>
          <a:stretch/>
        </p:blipFill>
        <p:spPr>
          <a:xfrm>
            <a:off x="208050" y="111250"/>
            <a:ext cx="8842198" cy="49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50" y="0"/>
            <a:ext cx="8822301" cy="502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average salary of Black/African American employees significantly different from the average salary of White employees?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Mann-Whitney test: non-normal un-matched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W </a:t>
            </a:r>
            <a:r>
              <a:rPr lang="en"/>
              <a:t>= 8496.5, </a:t>
            </a:r>
            <a:r>
              <a:rPr i="1" lang="en"/>
              <a:t>p</a:t>
            </a:r>
            <a:r>
              <a:rPr lang="en"/>
              <a:t>-value = 0.07879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significantly different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Student’s t-test:	</a:t>
            </a:r>
            <a:r>
              <a:rPr lang="en"/>
              <a:t>sample estimates: mean of x (74431.02) mean of y (67287.55)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t</a:t>
            </a:r>
            <a:r>
              <a:rPr lang="en"/>
              <a:t> = 1.9109, </a:t>
            </a:r>
            <a:r>
              <a:rPr i="1" lang="en"/>
              <a:t>df </a:t>
            </a:r>
            <a:r>
              <a:rPr lang="en"/>
              <a:t>= 130.3, </a:t>
            </a:r>
            <a:r>
              <a:rPr i="1" lang="en"/>
              <a:t>p</a:t>
            </a:r>
            <a:r>
              <a:rPr lang="en"/>
              <a:t>-value = 0.05821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309" y="0"/>
            <a:ext cx="7395380" cy="50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69525"/>
            <a:ext cx="8991599" cy="4604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