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93" d="100"/>
          <a:sy n="93" d="100"/>
        </p:scale>
        <p:origin x="7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B363-01B4-6947-98F2-6AB96E32271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98CE6-4621-E14D-BF2C-BE7AFFB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46A095-4B4D-1A47-A8CF-C89FA1F98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By Jakob Johnson and Derek Hunter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B775FB-8A4D-7D40-8634-FEE66A5BD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Roboto Slab" pitchFamily="2" charset="0"/>
                <a:ea typeface="Roboto Slab" pitchFamily="2" charset="0"/>
              </a:rPr>
              <a:t>The Geography of Beer</a:t>
            </a:r>
          </a:p>
        </p:txBody>
      </p:sp>
    </p:spTree>
    <p:extLst>
      <p:ext uri="{BB962C8B-B14F-4D97-AF65-F5344CB8AC3E}">
        <p14:creationId xmlns:p14="http://schemas.microsoft.com/office/powerpoint/2010/main" val="109102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6F8A-31D9-2848-B78F-55194E56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5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7632-6427-3E4B-8D19-0A8E5B8D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Slab" pitchFamily="2" charset="0"/>
                <a:ea typeface="Roboto Slab" pitchFamily="2" charset="0"/>
              </a:rPr>
              <a:t>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6D1C6-0A91-5C4B-A15C-8177C13A69FD}"/>
              </a:ext>
            </a:extLst>
          </p:cNvPr>
          <p:cNvSpPr txBox="1"/>
          <p:nvPr/>
        </p:nvSpPr>
        <p:spPr>
          <a:xfrm>
            <a:off x="1759226" y="1826964"/>
            <a:ext cx="8825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1.5 million </a:t>
            </a:r>
            <a:r>
              <a:rPr lang="en-US" sz="3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BeerAdvocate</a:t>
            </a:r>
            <a:r>
              <a:rPr lang="en-US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reviews from 2001-2011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F2C3E-E74E-864C-ACF2-078FCA9B3B9E}"/>
              </a:ext>
            </a:extLst>
          </p:cNvPr>
          <p:cNvSpPr txBox="1"/>
          <p:nvPr/>
        </p:nvSpPr>
        <p:spPr>
          <a:xfrm>
            <a:off x="3617241" y="3085757"/>
            <a:ext cx="5109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5744 Breweries -- 56,858 Beers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8EC1A-B8B4-0D4E-A245-F43CE3E0F60B}"/>
              </a:ext>
            </a:extLst>
          </p:cNvPr>
          <p:cNvSpPr txBox="1"/>
          <p:nvPr/>
        </p:nvSpPr>
        <p:spPr>
          <a:xfrm>
            <a:off x="2549236" y="4045346"/>
            <a:ext cx="7245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13 Attributes,</a:t>
            </a:r>
          </a:p>
          <a:p>
            <a:pPr algn="ctr"/>
            <a:r>
              <a:rPr lang="en-US" sz="2400" dirty="0"/>
              <a:t>Brewery Name</a:t>
            </a:r>
          </a:p>
          <a:p>
            <a:pPr algn="ctr"/>
            <a:r>
              <a:rPr lang="en-US" sz="2400" dirty="0"/>
              <a:t>Beer Name, Style, ABV</a:t>
            </a:r>
          </a:p>
          <a:p>
            <a:pPr algn="ctr"/>
            <a:r>
              <a:rPr lang="en-US" sz="2400" dirty="0"/>
              <a:t>Review Overall, Aroma, Appearance, Palate, Taste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06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84A9-21C8-D149-91A5-B42CB55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Slab" pitchFamily="2" charset="0"/>
                <a:ea typeface="Roboto Slab" pitchFamily="2" charset="0"/>
              </a:rPr>
              <a:t>Data Cleaning</a:t>
            </a: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41A75EBE-4681-6B49-A35A-389C542EB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90" y="1733552"/>
            <a:ext cx="1813214" cy="18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maps">
            <a:extLst>
              <a:ext uri="{FF2B5EF4-FFF2-40B4-BE49-F238E27FC236}">
                <a16:creationId xmlns:a16="http://schemas.microsoft.com/office/drawing/2014/main" id="{515D9A8D-9B06-2043-B302-7D8E1E7D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70" y="3255819"/>
            <a:ext cx="3101109" cy="31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CCFB07-3FB7-2848-A5BF-4B1414828553}"/>
              </a:ext>
            </a:extLst>
          </p:cNvPr>
          <p:cNvSpPr txBox="1"/>
          <p:nvPr/>
        </p:nvSpPr>
        <p:spPr>
          <a:xfrm>
            <a:off x="7031183" y="2395686"/>
            <a:ext cx="238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300+ 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D0F7-BD76-F44C-89AB-D5874E9180CF}"/>
              </a:ext>
            </a:extLst>
          </p:cNvPr>
          <p:cNvSpPr txBox="1"/>
          <p:nvPr/>
        </p:nvSpPr>
        <p:spPr>
          <a:xfrm>
            <a:off x="7211292" y="4290870"/>
            <a:ext cx="2022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10.2 Mb</a:t>
            </a:r>
          </a:p>
        </p:txBody>
      </p:sp>
      <p:pic>
        <p:nvPicPr>
          <p:cNvPr id="1032" name="Picture 8" descr="Image result for down arrow">
            <a:extLst>
              <a:ext uri="{FF2B5EF4-FFF2-40B4-BE49-F238E27FC236}">
                <a16:creationId xmlns:a16="http://schemas.microsoft.com/office/drawing/2014/main" id="{C7479306-35CD-A04B-8AFE-B72DFF6C8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7" y="3206459"/>
            <a:ext cx="601101" cy="7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76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D87-3A72-F24A-94F5-8CF3A728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Slab" pitchFamily="2" charset="0"/>
                <a:ea typeface="Roboto Slab" pitchFamily="2" charset="0"/>
              </a:rPr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B8C3-74E7-9E47-BC2E-9145A41E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Cleaning - Jakob</a:t>
            </a:r>
          </a:p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Location Data - Derek</a:t>
            </a:r>
          </a:p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 - Jakob</a:t>
            </a:r>
          </a:p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Tables - Derek</a:t>
            </a:r>
          </a:p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Site Formatting - Jakob</a:t>
            </a:r>
          </a:p>
        </p:txBody>
      </p:sp>
    </p:spTree>
    <p:extLst>
      <p:ext uri="{BB962C8B-B14F-4D97-AF65-F5344CB8AC3E}">
        <p14:creationId xmlns:p14="http://schemas.microsoft.com/office/powerpoint/2010/main" val="67710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890-E896-1B41-9AFA-69DAC60B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Slab" pitchFamily="2" charset="0"/>
                <a:ea typeface="Roboto Slab" pitchFamily="2" charset="0"/>
              </a:rPr>
              <a:t>Things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1E6F-A496-644D-BE3F-8BCCF909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How to build a website</a:t>
            </a:r>
          </a:p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6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8AC3-E870-9B41-87E6-B9D9D1B0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Slab" pitchFamily="2" charset="0"/>
                <a:ea typeface="Roboto Slab" pitchFamily="2" charset="0"/>
              </a:rPr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C1E5-9272-AE4B-9E64-85CD2BFF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Location Cleaning, Duplicate Removal</a:t>
            </a:r>
          </a:p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Up-to-date Data</a:t>
            </a:r>
          </a:p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 Zooming on scrolling and dragging</a:t>
            </a:r>
          </a:p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8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0D4B-0A5A-9B4C-966B-EB41153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D87CD-87AE-0B46-A78D-32AE4B259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39333" y="-314425"/>
            <a:ext cx="21234400" cy="1061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D1484-E1AF-1D47-AF02-AB78C88218DF}"/>
              </a:ext>
            </a:extLst>
          </p:cNvPr>
          <p:cNvSpPr txBox="1"/>
          <p:nvPr/>
        </p:nvSpPr>
        <p:spPr>
          <a:xfrm rot="19748283">
            <a:off x="98113" y="994571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latin typeface="Roboto Slab" pitchFamily="2" charset="0"/>
                <a:ea typeface="Roboto Slab" pitchFamily="2" charset="0"/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216055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97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Noto Sans</vt:lpstr>
      <vt:lpstr>Roboto Slab</vt:lpstr>
      <vt:lpstr>Crop</vt:lpstr>
      <vt:lpstr>The Geography of Beer</vt:lpstr>
      <vt:lpstr> </vt:lpstr>
      <vt:lpstr>The Data</vt:lpstr>
      <vt:lpstr>Data Cleaning</vt:lpstr>
      <vt:lpstr>Work Distribution</vt:lpstr>
      <vt:lpstr>Things We Learned</vt:lpstr>
      <vt:lpstr>Future Updates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Geography of beer</dc:title>
  <dc:creator>Jakob Johnson</dc:creator>
  <cp:lastModifiedBy>Jakob Johnson</cp:lastModifiedBy>
  <cp:revision>11</cp:revision>
  <dcterms:created xsi:type="dcterms:W3CDTF">2018-12-03T01:01:11Z</dcterms:created>
  <dcterms:modified xsi:type="dcterms:W3CDTF">2018-12-03T02:19:34Z</dcterms:modified>
</cp:coreProperties>
</file>