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4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1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9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260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AEB4-D6F2-4064-AF7F-F36C3FAF9C11}" type="datetimeFigureOut">
              <a:rPr lang="sl-SI" smtClean="0"/>
              <a:t>6. 06. 2021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D6515-286A-4695-BD68-942A5A3FE98A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DC31CE-71D7-405A-BB33-9457335B3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Sporttracker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87DA5B9-9CDB-4E4E-9CE7-2F9812465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/>
              <a:t>Predmet: Razvoj aplikacij za internet</a:t>
            </a:r>
          </a:p>
          <a:p>
            <a:r>
              <a:rPr lang="sl-SI" dirty="0"/>
              <a:t>Študentje: Jakob </a:t>
            </a:r>
            <a:r>
              <a:rPr lang="sl-SI" dirty="0" err="1"/>
              <a:t>Polegek</a:t>
            </a:r>
            <a:r>
              <a:rPr lang="sl-SI" dirty="0"/>
              <a:t>, Aljaž Marš, Jan Vrtačnik</a:t>
            </a:r>
          </a:p>
          <a:p>
            <a:r>
              <a:rPr lang="sl-SI" dirty="0"/>
              <a:t>Mentor: </a:t>
            </a:r>
            <a:r>
              <a:rPr lang="nl-NL" dirty="0"/>
              <a:t>mag. inž. rač. in inf. tehnol.</a:t>
            </a:r>
            <a:r>
              <a:rPr lang="sl-SI" dirty="0"/>
              <a:t> Sandi </a:t>
            </a:r>
            <a:r>
              <a:rPr lang="sl-SI" dirty="0" err="1"/>
              <a:t>Majninger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0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FF40E2-8824-4598-A8F9-E4313ED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D462548-79FA-4156-811E-1EC94DE0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3258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32</Words>
  <Application>Microsoft Office PowerPoint</Application>
  <PresentationFormat>Širokozaslonsko</PresentationFormat>
  <Paragraphs>4</Paragraphs>
  <Slides>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Galerija</vt:lpstr>
      <vt:lpstr>Sporttracker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Sporttracker</dc:title>
  <dc:creator>POLEG33K</dc:creator>
  <cp:lastModifiedBy>POLEG33K</cp:lastModifiedBy>
  <cp:revision>2</cp:revision>
  <dcterms:created xsi:type="dcterms:W3CDTF">2021-06-06T14:00:13Z</dcterms:created>
  <dcterms:modified xsi:type="dcterms:W3CDTF">2021-06-06T14:25:03Z</dcterms:modified>
</cp:coreProperties>
</file>