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64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0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2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1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9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8260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01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4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84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DC31CE-71D7-405A-BB33-9457335B3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/>
              <a:t>Sporttracker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87DA5B9-9CDB-4E4E-9CE7-2F9812465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l-SI" dirty="0"/>
              <a:t>Predmet: Razvoj aplikacij za internet</a:t>
            </a:r>
          </a:p>
          <a:p>
            <a:r>
              <a:rPr lang="sl-SI" dirty="0"/>
              <a:t>Študentje: Jakob </a:t>
            </a:r>
            <a:r>
              <a:rPr lang="sl-SI" dirty="0" err="1"/>
              <a:t>Polegek</a:t>
            </a:r>
            <a:r>
              <a:rPr lang="sl-SI" dirty="0"/>
              <a:t>, Aljaž Marš, Jan Vrtačnik</a:t>
            </a:r>
          </a:p>
          <a:p>
            <a:r>
              <a:rPr lang="sl-SI" dirty="0"/>
              <a:t>Mentor: </a:t>
            </a:r>
            <a:r>
              <a:rPr lang="nl-NL" dirty="0"/>
              <a:t>mag. inž. rač. in inf. tehnol.</a:t>
            </a:r>
            <a:r>
              <a:rPr lang="sl-SI" dirty="0"/>
              <a:t> Sandi </a:t>
            </a:r>
            <a:r>
              <a:rPr lang="sl-SI" dirty="0" err="1"/>
              <a:t>MajniNGer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2406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FF40E2-8824-4598-A8F9-E4313ED6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Podatkovna baza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D462548-79FA-4156-811E-1EC94DE0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Firebase</a:t>
            </a:r>
            <a:r>
              <a:rPr lang="sl-SI" dirty="0"/>
              <a:t>,</a:t>
            </a:r>
          </a:p>
          <a:p>
            <a:r>
              <a:rPr lang="sl-SI" dirty="0"/>
              <a:t>Shranjevanje videov,</a:t>
            </a:r>
          </a:p>
          <a:p>
            <a:r>
              <a:rPr lang="sl-SI" dirty="0"/>
              <a:t>Prijava, registracija</a:t>
            </a:r>
          </a:p>
          <a:p>
            <a:pPr marL="0" indent="0">
              <a:buNone/>
            </a:pPr>
            <a:r>
              <a:rPr lang="sl-SI" dirty="0"/>
              <a:t>(</a:t>
            </a:r>
            <a:r>
              <a:rPr lang="sl-SI" dirty="0" err="1"/>
              <a:t>Firebase</a:t>
            </a:r>
            <a:r>
              <a:rPr lang="sl-SI" dirty="0"/>
              <a:t> </a:t>
            </a:r>
            <a:r>
              <a:rPr lang="sl-SI" dirty="0" err="1"/>
              <a:t>authentication</a:t>
            </a:r>
            <a:r>
              <a:rPr lang="sl-SI" dirty="0"/>
              <a:t>)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6EA7E55-3423-49DF-B997-00F5F058B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632" y="2015732"/>
            <a:ext cx="7000157" cy="37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5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F4BDBD-1986-4CF8-A9DB-0932A7DE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Firebase</a:t>
            </a:r>
            <a:r>
              <a:rPr lang="sl-SI" dirty="0"/>
              <a:t> </a:t>
            </a:r>
            <a:r>
              <a:rPr lang="sl-SI" dirty="0" err="1"/>
              <a:t>authentication</a:t>
            </a:r>
            <a:br>
              <a:rPr lang="sl-SI" dirty="0"/>
            </a:br>
            <a:endParaRPr lang="sl-SI" dirty="0"/>
          </a:p>
        </p:txBody>
      </p:sp>
      <p:pic>
        <p:nvPicPr>
          <p:cNvPr id="4" name="Označba mesta vsebine 3">
            <a:extLst>
              <a:ext uri="{FF2B5EF4-FFF2-40B4-BE49-F238E27FC236}">
                <a16:creationId xmlns:a16="http://schemas.microsoft.com/office/drawing/2014/main" id="{DBD108D8-978C-42FF-9C84-A4F56F33D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248" y="1999650"/>
            <a:ext cx="776747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4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C25FD6-4E82-4265-9308-7EA0F90C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Strežnik</a:t>
            </a:r>
            <a:br>
              <a:rPr lang="sl-SI" dirty="0"/>
            </a:b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A75B230-4B79-43DB-BFC0-2B22B789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Heroku</a:t>
            </a:r>
            <a:r>
              <a:rPr lang="sl-SI" dirty="0"/>
              <a:t>(</a:t>
            </a:r>
            <a:r>
              <a:rPr lang="sl-SI" dirty="0" err="1"/>
              <a:t>docker</a:t>
            </a:r>
            <a:r>
              <a:rPr lang="sl-SI" dirty="0"/>
              <a:t> </a:t>
            </a:r>
            <a:r>
              <a:rPr lang="sl-SI" dirty="0" err="1"/>
              <a:t>container</a:t>
            </a:r>
            <a:r>
              <a:rPr lang="sl-SI" dirty="0"/>
              <a:t>)</a:t>
            </a:r>
          </a:p>
          <a:p>
            <a:r>
              <a:rPr lang="sl-SI" dirty="0" err="1"/>
              <a:t>Netlify</a:t>
            </a:r>
            <a:r>
              <a:rPr lang="sl-SI" dirty="0"/>
              <a:t>(Gostovanje </a:t>
            </a:r>
            <a:r>
              <a:rPr lang="sl-SI" dirty="0" err="1"/>
              <a:t>api</a:t>
            </a:r>
            <a:r>
              <a:rPr lang="sl-SI" dirty="0"/>
              <a:t>-ja)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F7B10ED0-916C-4663-9222-BFF9CE53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28" y="1993116"/>
            <a:ext cx="5941026" cy="1747922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2ED723BD-C839-42C5-84DA-C0BFA889A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004" y="3023286"/>
            <a:ext cx="3057852" cy="27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8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60CAA8D-388B-43DD-A377-1F187815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API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DD43E4E-82CF-47F5-A9CE-CC610BBA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JSON</a:t>
            </a:r>
          </a:p>
          <a:p>
            <a:r>
              <a:rPr lang="sl-SI" dirty="0" err="1"/>
              <a:t>Python</a:t>
            </a:r>
            <a:r>
              <a:rPr lang="sl-SI" dirty="0"/>
              <a:t>(</a:t>
            </a:r>
            <a:r>
              <a:rPr lang="sl-SI" dirty="0" err="1"/>
              <a:t>Flask-Rest</a:t>
            </a:r>
            <a:r>
              <a:rPr lang="sl-SI" dirty="0"/>
              <a:t> API)</a:t>
            </a:r>
          </a:p>
          <a:p>
            <a:r>
              <a:rPr lang="sl-SI" dirty="0"/>
              <a:t>CRUD</a:t>
            </a:r>
          </a:p>
          <a:p>
            <a:r>
              <a:rPr lang="sl-SI" dirty="0"/>
              <a:t>API </a:t>
            </a:r>
            <a:r>
              <a:rPr lang="sl-SI" dirty="0" err="1"/>
              <a:t>key</a:t>
            </a:r>
            <a:r>
              <a:rPr lang="sl-SI" dirty="0"/>
              <a:t>(</a:t>
            </a:r>
            <a:r>
              <a:rPr lang="sl-SI" dirty="0" err="1"/>
              <a:t>Firebase</a:t>
            </a:r>
            <a:r>
              <a:rPr lang="sl-SI" dirty="0"/>
              <a:t>, </a:t>
            </a:r>
            <a:r>
              <a:rPr lang="sl-SI" dirty="0" err="1"/>
              <a:t>Leaflet-maps</a:t>
            </a:r>
            <a:r>
              <a:rPr lang="sl-S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52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98FFF8-4E4A-4FBA-9DDD-23696F38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Spletna stran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64C49DC-1C7F-4780-8C5A-585B5C41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React</a:t>
            </a:r>
            <a:endParaRPr lang="sl-SI" dirty="0"/>
          </a:p>
          <a:p>
            <a:r>
              <a:rPr lang="sl-SI" dirty="0" err="1"/>
              <a:t>Firebase</a:t>
            </a:r>
            <a:endParaRPr lang="sl-SI" dirty="0"/>
          </a:p>
          <a:p>
            <a:r>
              <a:rPr lang="sl-SI" dirty="0" err="1"/>
              <a:t>Leaflet</a:t>
            </a:r>
            <a:r>
              <a:rPr lang="sl-SI" dirty="0"/>
              <a:t>(</a:t>
            </a:r>
            <a:r>
              <a:rPr lang="sl-SI" dirty="0" err="1"/>
              <a:t>maps</a:t>
            </a:r>
            <a:r>
              <a:rPr lang="sl-SI" dirty="0"/>
              <a:t>)</a:t>
            </a:r>
          </a:p>
          <a:p>
            <a:r>
              <a:rPr lang="sl-SI" dirty="0"/>
              <a:t>Vizualizacija podatkov</a:t>
            </a:r>
          </a:p>
          <a:p>
            <a:pPr marL="0" indent="0">
              <a:buNone/>
            </a:pPr>
            <a:r>
              <a:rPr lang="sl-SI" dirty="0"/>
              <a:t>(prikaz poti, kjer je uporabnik bil aktiven)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01B1E77-B799-4ED6-930B-553D8C017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193" y="2018634"/>
            <a:ext cx="3572610" cy="403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4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30E1D9-A241-469A-9288-20B3CB6C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Mobilna aplikacija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1B48169-E583-46CB-A730-F7B649C9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Android(Java)</a:t>
            </a:r>
          </a:p>
          <a:p>
            <a:r>
              <a:rPr lang="sl-SI" dirty="0"/>
              <a:t>Zbiranje podatkov</a:t>
            </a:r>
          </a:p>
          <a:p>
            <a:r>
              <a:rPr lang="sl-SI" dirty="0"/>
              <a:t>GPS, </a:t>
            </a:r>
            <a:r>
              <a:rPr lang="sl-SI" dirty="0" err="1"/>
              <a:t>LocationServices</a:t>
            </a:r>
            <a:r>
              <a:rPr lang="sl-SI" dirty="0"/>
              <a:t>,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27AEC15-96AC-4090-A646-7FEE1C578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751" y="2015730"/>
            <a:ext cx="1854465" cy="4018007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C055951F-CD1D-4045-B512-8D5456497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18" y="2015729"/>
            <a:ext cx="1854465" cy="4018007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6C88886F-44A7-4FFD-A9E1-C95FFFE4C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286" y="2015730"/>
            <a:ext cx="2042135" cy="401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4886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ja">
  <a:themeElements>
    <a:clrScheme name="Galerij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j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j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</TotalTime>
  <Words>108</Words>
  <Application>Microsoft Office PowerPoint</Application>
  <PresentationFormat>Širokozaslonsko</PresentationFormat>
  <Paragraphs>28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Galerija</vt:lpstr>
      <vt:lpstr>Sporttracker</vt:lpstr>
      <vt:lpstr>Podatkovna baza</vt:lpstr>
      <vt:lpstr>Firebase authentication </vt:lpstr>
      <vt:lpstr>Strežnik </vt:lpstr>
      <vt:lpstr>API</vt:lpstr>
      <vt:lpstr>Spletna stran</vt:lpstr>
      <vt:lpstr>Mobilna aplikacija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Sporttracker</dc:title>
  <dc:creator>POLEG33K</dc:creator>
  <cp:lastModifiedBy>POLEG33K</cp:lastModifiedBy>
  <cp:revision>16</cp:revision>
  <dcterms:created xsi:type="dcterms:W3CDTF">2021-06-06T14:00:13Z</dcterms:created>
  <dcterms:modified xsi:type="dcterms:W3CDTF">2021-06-06T15:24:37Z</dcterms:modified>
</cp:coreProperties>
</file>