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5"/>
  </p:notesMasterIdLst>
  <p:sldIdLst>
    <p:sldId id="386" r:id="rId5"/>
    <p:sldId id="404" r:id="rId6"/>
    <p:sldId id="389" r:id="rId7"/>
    <p:sldId id="405" r:id="rId8"/>
    <p:sldId id="406" r:id="rId9"/>
    <p:sldId id="403" r:id="rId10"/>
    <p:sldId id="415" r:id="rId11"/>
    <p:sldId id="397" r:id="rId12"/>
    <p:sldId id="417" r:id="rId13"/>
    <p:sldId id="408" r:id="rId14"/>
    <p:sldId id="416" r:id="rId15"/>
    <p:sldId id="407" r:id="rId16"/>
    <p:sldId id="388" r:id="rId17"/>
    <p:sldId id="424" r:id="rId18"/>
    <p:sldId id="449" r:id="rId19"/>
    <p:sldId id="479" r:id="rId20"/>
    <p:sldId id="480" r:id="rId21"/>
    <p:sldId id="448" r:id="rId22"/>
    <p:sldId id="483" r:id="rId23"/>
    <p:sldId id="485" r:id="rId24"/>
    <p:sldId id="484" r:id="rId25"/>
    <p:sldId id="450" r:id="rId26"/>
    <p:sldId id="486" r:id="rId27"/>
    <p:sldId id="446" r:id="rId28"/>
    <p:sldId id="487" r:id="rId29"/>
    <p:sldId id="426" r:id="rId30"/>
    <p:sldId id="451" r:id="rId31"/>
    <p:sldId id="452" r:id="rId32"/>
    <p:sldId id="453" r:id="rId33"/>
    <p:sldId id="454" r:id="rId34"/>
    <p:sldId id="445" r:id="rId35"/>
    <p:sldId id="443" r:id="rId36"/>
    <p:sldId id="481" r:id="rId37"/>
    <p:sldId id="493" r:id="rId38"/>
    <p:sldId id="456" r:id="rId39"/>
    <p:sldId id="494" r:id="rId40"/>
    <p:sldId id="457" r:id="rId41"/>
    <p:sldId id="495" r:id="rId42"/>
    <p:sldId id="444" r:id="rId43"/>
    <p:sldId id="482" r:id="rId44"/>
    <p:sldId id="466" r:id="rId45"/>
    <p:sldId id="465" r:id="rId46"/>
    <p:sldId id="464" r:id="rId47"/>
    <p:sldId id="437" r:id="rId48"/>
    <p:sldId id="467" r:id="rId49"/>
    <p:sldId id="496" r:id="rId50"/>
    <p:sldId id="497" r:id="rId51"/>
    <p:sldId id="498" r:id="rId52"/>
    <p:sldId id="468" r:id="rId53"/>
    <p:sldId id="469" r:id="rId54"/>
    <p:sldId id="470" r:id="rId55"/>
    <p:sldId id="439" r:id="rId56"/>
    <p:sldId id="440" r:id="rId57"/>
    <p:sldId id="472" r:id="rId58"/>
    <p:sldId id="471" r:id="rId59"/>
    <p:sldId id="441" r:id="rId60"/>
    <p:sldId id="474" r:id="rId61"/>
    <p:sldId id="501" r:id="rId62"/>
    <p:sldId id="473" r:id="rId63"/>
    <p:sldId id="499" r:id="rId64"/>
    <p:sldId id="500" r:id="rId65"/>
    <p:sldId id="442" r:id="rId66"/>
    <p:sldId id="477" r:id="rId67"/>
    <p:sldId id="476" r:id="rId68"/>
    <p:sldId id="475" r:id="rId69"/>
    <p:sldId id="489" r:id="rId70"/>
    <p:sldId id="491" r:id="rId71"/>
    <p:sldId id="490" r:id="rId72"/>
    <p:sldId id="387" r:id="rId73"/>
    <p:sldId id="492" r:id="rId74"/>
    <p:sldId id="402" r:id="rId75"/>
    <p:sldId id="430" r:id="rId76"/>
    <p:sldId id="459" r:id="rId77"/>
    <p:sldId id="458" r:id="rId78"/>
    <p:sldId id="432" r:id="rId79"/>
    <p:sldId id="461" r:id="rId80"/>
    <p:sldId id="460" r:id="rId81"/>
    <p:sldId id="433" r:id="rId82"/>
    <p:sldId id="463" r:id="rId83"/>
    <p:sldId id="462" r:id="rId8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FDDD59-7353-4B0B-B901-57182520C1BF}">
          <p14:sldIdLst>
            <p14:sldId id="386"/>
          </p14:sldIdLst>
        </p14:section>
        <p14:section name="Motivation" id="{5EAAEC80-8063-4D5F-83FB-4A02BD9D6139}">
          <p14:sldIdLst>
            <p14:sldId id="404"/>
            <p14:sldId id="389"/>
            <p14:sldId id="405"/>
            <p14:sldId id="406"/>
            <p14:sldId id="403"/>
            <p14:sldId id="415"/>
            <p14:sldId id="397"/>
            <p14:sldId id="417"/>
            <p14:sldId id="408"/>
            <p14:sldId id="416"/>
            <p14:sldId id="407"/>
            <p14:sldId id="388"/>
          </p14:sldIdLst>
        </p14:section>
        <p14:section name="Dimensions" id="{5FA599AE-D3AC-433C-8772-111B13527AED}">
          <p14:sldIdLst>
            <p14:sldId id="424"/>
          </p14:sldIdLst>
        </p14:section>
        <p14:section name="Privacy" id="{1322B75A-ADD1-4E2A-BB8D-EADCAEFD7FBE}">
          <p14:sldIdLst>
            <p14:sldId id="449"/>
            <p14:sldId id="479"/>
            <p14:sldId id="480"/>
          </p14:sldIdLst>
        </p14:section>
        <p14:section name="Complexity" id="{0B9B25A4-280B-4343-A5F3-AA478715EDDB}">
          <p14:sldIdLst>
            <p14:sldId id="448"/>
            <p14:sldId id="483"/>
            <p14:sldId id="485"/>
          </p14:sldIdLst>
        </p14:section>
        <p14:section name="Performance" id="{44B75D60-EAA0-476E-9918-437364BB0705}">
          <p14:sldIdLst>
            <p14:sldId id="484"/>
            <p14:sldId id="450"/>
            <p14:sldId id="486"/>
            <p14:sldId id="446"/>
          </p14:sldIdLst>
        </p14:section>
        <p14:section name="RQs" id="{C07FEE75-0675-4BD5-AE11-24122EED9D6D}">
          <p14:sldIdLst>
            <p14:sldId id="487"/>
          </p14:sldIdLst>
        </p14:section>
        <p14:section name="Privacy" id="{11C4DAF4-33A8-4C29-A170-ABEF9F1D24D1}">
          <p14:sldIdLst>
            <p14:sldId id="426"/>
            <p14:sldId id="451"/>
            <p14:sldId id="452"/>
            <p14:sldId id="453"/>
            <p14:sldId id="454"/>
            <p14:sldId id="445"/>
          </p14:sldIdLst>
        </p14:section>
        <p14:section name="Complexity" id="{6101A312-721B-43F2-97C9-5B903AE5AD74}">
          <p14:sldIdLst>
            <p14:sldId id="443"/>
            <p14:sldId id="481"/>
            <p14:sldId id="493"/>
            <p14:sldId id="456"/>
            <p14:sldId id="494"/>
            <p14:sldId id="457"/>
            <p14:sldId id="495"/>
          </p14:sldIdLst>
        </p14:section>
        <p14:section name="Performance" id="{05D75EB5-B950-4657-8DD7-5E9B06AFC92B}">
          <p14:sldIdLst>
            <p14:sldId id="444"/>
            <p14:sldId id="482"/>
            <p14:sldId id="466"/>
            <p14:sldId id="465"/>
            <p14:sldId id="464"/>
          </p14:sldIdLst>
        </p14:section>
        <p14:section name="Scenario 1" id="{8A1A823C-ABBC-4D74-844D-360C80D6889F}">
          <p14:sldIdLst>
            <p14:sldId id="437"/>
            <p14:sldId id="467"/>
            <p14:sldId id="496"/>
            <p14:sldId id="497"/>
            <p14:sldId id="498"/>
            <p14:sldId id="468"/>
          </p14:sldIdLst>
        </p14:section>
        <p14:section name="Scenario 2" id="{49E32813-A05C-4AF9-AB35-979BDBF49173}">
          <p14:sldIdLst>
            <p14:sldId id="469"/>
            <p14:sldId id="470"/>
            <p14:sldId id="439"/>
          </p14:sldIdLst>
        </p14:section>
        <p14:section name="Scenario 3" id="{575A4E11-B322-496D-9613-948D0B746F3A}">
          <p14:sldIdLst>
            <p14:sldId id="440"/>
            <p14:sldId id="472"/>
            <p14:sldId id="471"/>
          </p14:sldIdLst>
        </p14:section>
        <p14:section name="Scenario 4" id="{7C7318C6-4918-4329-90B9-3A65EA731490}">
          <p14:sldIdLst>
            <p14:sldId id="441"/>
            <p14:sldId id="474"/>
            <p14:sldId id="501"/>
            <p14:sldId id="473"/>
            <p14:sldId id="499"/>
            <p14:sldId id="500"/>
          </p14:sldIdLst>
        </p14:section>
        <p14:section name="Overview Performance" id="{8639AA28-17BC-4127-8F58-F9A4149F947A}">
          <p14:sldIdLst>
            <p14:sldId id="442"/>
            <p14:sldId id="477"/>
            <p14:sldId id="476"/>
            <p14:sldId id="475"/>
          </p14:sldIdLst>
        </p14:section>
        <p14:section name="Summary" id="{F494DA7E-E20F-4E3A-97D8-36D658309F0E}">
          <p14:sldIdLst>
            <p14:sldId id="489"/>
            <p14:sldId id="491"/>
            <p14:sldId id="490"/>
          </p14:sldIdLst>
        </p14:section>
        <p14:section name="Sources" id="{52F6B145-C06A-4372-99AF-330E2017B1AE}">
          <p14:sldIdLst>
            <p14:sldId id="387"/>
            <p14:sldId id="492"/>
          </p14:sldIdLst>
        </p14:section>
        <p14:section name="Appendix" id="{9E5AECC9-7CA6-4289-9D84-C2086324F581}">
          <p14:sldIdLst>
            <p14:sldId id="402"/>
          </p14:sldIdLst>
        </p14:section>
        <p14:section name="Computational Complexity" id="{F2415BEA-F46E-45CD-BDE5-80F5963A9E88}">
          <p14:sldIdLst>
            <p14:sldId id="430"/>
            <p14:sldId id="459"/>
            <p14:sldId id="458"/>
          </p14:sldIdLst>
        </p14:section>
        <p14:section name="Organizational Complexity" id="{6B631A6C-6B80-4433-A16F-2BDDC7AB70CE}">
          <p14:sldIdLst>
            <p14:sldId id="432"/>
            <p14:sldId id="461"/>
            <p14:sldId id="460"/>
          </p14:sldIdLst>
        </p14:section>
        <p14:section name="Implementation Complexity" id="{23058B25-CADE-452C-8694-E51BE56718D7}">
          <p14:sldIdLst>
            <p14:sldId id="433"/>
            <p14:sldId id="463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9E6"/>
    <a:srgbClr val="A22322"/>
    <a:srgbClr val="DF9B1B"/>
    <a:srgbClr val="3795D1"/>
    <a:srgbClr val="01D9A0"/>
    <a:srgbClr val="A78F37"/>
    <a:srgbClr val="4664AA"/>
    <a:srgbClr val="8CB83C"/>
    <a:srgbClr val="A7822F"/>
    <a:srgbClr val="F4B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77760" autoAdjust="0"/>
  </p:normalViewPr>
  <p:slideViewPr>
    <p:cSldViewPr>
      <p:cViewPr varScale="1">
        <p:scale>
          <a:sx n="89" d="100"/>
          <a:sy n="89" d="100"/>
        </p:scale>
        <p:origin x="944" y="40"/>
      </p:cViewPr>
      <p:guideLst>
        <p:guide orient="horz" pos="2160"/>
        <p:guide pos="3840"/>
      </p:guideLst>
    </p:cSldViewPr>
  </p:slideViewPr>
  <p:notesTextViewPr>
    <p:cViewPr>
      <p:scale>
        <a:sx n="143" d="100"/>
        <a:sy n="14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microsoft.com/office/2016/11/relationships/changesInfo" Target="changesInfos/changesInfo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Hensel" userId="368b7517e52d9098" providerId="LiveId" clId="{FA4ABA75-8925-48EE-BC01-04FBC403C766}"/>
    <pc:docChg chg="undo custSel addSld delSld modSld modSection">
      <pc:chgData name="Anna Hensel" userId="368b7517e52d9098" providerId="LiveId" clId="{FA4ABA75-8925-48EE-BC01-04FBC403C766}" dt="2021-10-21T16:43:08.744" v="166" actId="20577"/>
      <pc:docMkLst>
        <pc:docMk/>
      </pc:docMkLst>
      <pc:sldChg chg="modSp mod">
        <pc:chgData name="Anna Hensel" userId="368b7517e52d9098" providerId="LiveId" clId="{FA4ABA75-8925-48EE-BC01-04FBC403C766}" dt="2021-10-20T07:43:36.322" v="148"/>
        <pc:sldMkLst>
          <pc:docMk/>
          <pc:sldMk cId="1348182272" sldId="388"/>
        </pc:sldMkLst>
        <pc:spChg chg="mod">
          <ac:chgData name="Anna Hensel" userId="368b7517e52d9098" providerId="LiveId" clId="{FA4ABA75-8925-48EE-BC01-04FBC403C766}" dt="2021-10-20T07:43:36.322" v="148"/>
          <ac:spMkLst>
            <pc:docMk/>
            <pc:sldMk cId="1348182272" sldId="388"/>
            <ac:spMk id="3" creationId="{BE8228F4-A482-7A46-9755-00F4C76FE90B}"/>
          </ac:spMkLst>
        </pc:spChg>
      </pc:sldChg>
      <pc:sldChg chg="modNotesTx">
        <pc:chgData name="Anna Hensel" userId="368b7517e52d9098" providerId="LiveId" clId="{FA4ABA75-8925-48EE-BC01-04FBC403C766}" dt="2021-10-19T07:57:23.354" v="44" actId="20577"/>
        <pc:sldMkLst>
          <pc:docMk/>
          <pc:sldMk cId="3048862423" sldId="402"/>
        </pc:sldMkLst>
      </pc:sldChg>
      <pc:sldChg chg="del">
        <pc:chgData name="Anna Hensel" userId="368b7517e52d9098" providerId="LiveId" clId="{FA4ABA75-8925-48EE-BC01-04FBC403C766}" dt="2021-10-19T07:57:17.124" v="42" actId="47"/>
        <pc:sldMkLst>
          <pc:docMk/>
          <pc:sldMk cId="3900649050" sldId="412"/>
        </pc:sldMkLst>
      </pc:sldChg>
      <pc:sldChg chg="del modNotesTx">
        <pc:chgData name="Anna Hensel" userId="368b7517e52d9098" providerId="LiveId" clId="{FA4ABA75-8925-48EE-BC01-04FBC403C766}" dt="2021-10-19T07:57:17.826" v="43" actId="47"/>
        <pc:sldMkLst>
          <pc:docMk/>
          <pc:sldMk cId="4257867087" sldId="413"/>
        </pc:sldMkLst>
      </pc:sldChg>
      <pc:sldChg chg="modNotesTx">
        <pc:chgData name="Anna Hensel" userId="368b7517e52d9098" providerId="LiveId" clId="{FA4ABA75-8925-48EE-BC01-04FBC403C766}" dt="2021-10-19T15:07:24.758" v="93" actId="20577"/>
        <pc:sldMkLst>
          <pc:docMk/>
          <pc:sldMk cId="1573584911" sldId="426"/>
        </pc:sldMkLst>
      </pc:sldChg>
      <pc:sldChg chg="modSp mod">
        <pc:chgData name="Anna Hensel" userId="368b7517e52d9098" providerId="LiveId" clId="{FA4ABA75-8925-48EE-BC01-04FBC403C766}" dt="2021-10-19T15:08:30.716" v="95" actId="207"/>
        <pc:sldMkLst>
          <pc:docMk/>
          <pc:sldMk cId="2654994373" sldId="451"/>
        </pc:sldMkLst>
        <pc:spChg chg="mod">
          <ac:chgData name="Anna Hensel" userId="368b7517e52d9098" providerId="LiveId" clId="{FA4ABA75-8925-48EE-BC01-04FBC403C766}" dt="2021-10-19T15:08:30.716" v="95" actId="207"/>
          <ac:spMkLst>
            <pc:docMk/>
            <pc:sldMk cId="2654994373" sldId="451"/>
            <ac:spMk id="11" creationId="{06E06A03-2C06-4177-860C-1BB5B5D25F3B}"/>
          </ac:spMkLst>
        </pc:spChg>
      </pc:sldChg>
      <pc:sldChg chg="modSp mod">
        <pc:chgData name="Anna Hensel" userId="368b7517e52d9098" providerId="LiveId" clId="{FA4ABA75-8925-48EE-BC01-04FBC403C766}" dt="2021-10-19T15:08:39.809" v="98" actId="20577"/>
        <pc:sldMkLst>
          <pc:docMk/>
          <pc:sldMk cId="2562369363" sldId="452"/>
        </pc:sldMkLst>
        <pc:spChg chg="mod">
          <ac:chgData name="Anna Hensel" userId="368b7517e52d9098" providerId="LiveId" clId="{FA4ABA75-8925-48EE-BC01-04FBC403C766}" dt="2021-10-19T15:08:39.809" v="98" actId="20577"/>
          <ac:spMkLst>
            <pc:docMk/>
            <pc:sldMk cId="2562369363" sldId="452"/>
            <ac:spMk id="11" creationId="{06E06A03-2C06-4177-860C-1BB5B5D25F3B}"/>
          </ac:spMkLst>
        </pc:spChg>
      </pc:sldChg>
      <pc:sldChg chg="modSp mod modNotesTx">
        <pc:chgData name="Anna Hensel" userId="368b7517e52d9098" providerId="LiveId" clId="{FA4ABA75-8925-48EE-BC01-04FBC403C766}" dt="2021-10-19T15:09:12.345" v="121" actId="20577"/>
        <pc:sldMkLst>
          <pc:docMk/>
          <pc:sldMk cId="3643497693" sldId="453"/>
        </pc:sldMkLst>
        <pc:spChg chg="mod">
          <ac:chgData name="Anna Hensel" userId="368b7517e52d9098" providerId="LiveId" clId="{FA4ABA75-8925-48EE-BC01-04FBC403C766}" dt="2021-10-19T15:08:46.066" v="102" actId="20577"/>
          <ac:spMkLst>
            <pc:docMk/>
            <pc:sldMk cId="3643497693" sldId="453"/>
            <ac:spMk id="11" creationId="{06E06A03-2C06-4177-860C-1BB5B5D25F3B}"/>
          </ac:spMkLst>
        </pc:spChg>
      </pc:sldChg>
      <pc:sldChg chg="modSp mod">
        <pc:chgData name="Anna Hensel" userId="368b7517e52d9098" providerId="LiveId" clId="{FA4ABA75-8925-48EE-BC01-04FBC403C766}" dt="2021-10-19T15:08:55.078" v="108" actId="20577"/>
        <pc:sldMkLst>
          <pc:docMk/>
          <pc:sldMk cId="1812579718" sldId="454"/>
        </pc:sldMkLst>
        <pc:spChg chg="mod">
          <ac:chgData name="Anna Hensel" userId="368b7517e52d9098" providerId="LiveId" clId="{FA4ABA75-8925-48EE-BC01-04FBC403C766}" dt="2021-10-19T15:08:55.078" v="108" actId="20577"/>
          <ac:spMkLst>
            <pc:docMk/>
            <pc:sldMk cId="1812579718" sldId="454"/>
            <ac:spMk id="11" creationId="{06E06A03-2C06-4177-860C-1BB5B5D25F3B}"/>
          </ac:spMkLst>
        </pc:spChg>
      </pc:sldChg>
      <pc:sldChg chg="modNotesTx">
        <pc:chgData name="Anna Hensel" userId="368b7517e52d9098" providerId="LiveId" clId="{FA4ABA75-8925-48EE-BC01-04FBC403C766}" dt="2021-10-19T15:09:26.002" v="129" actId="20577"/>
        <pc:sldMkLst>
          <pc:docMk/>
          <pc:sldMk cId="3255875017" sldId="467"/>
        </pc:sldMkLst>
      </pc:sldChg>
      <pc:sldChg chg="modNotesTx">
        <pc:chgData name="Anna Hensel" userId="368b7517e52d9098" providerId="LiveId" clId="{FA4ABA75-8925-48EE-BC01-04FBC403C766}" dt="2021-10-19T20:50:09.653" v="147" actId="20577"/>
        <pc:sldMkLst>
          <pc:docMk/>
          <pc:sldMk cId="520687347" sldId="472"/>
        </pc:sldMkLst>
      </pc:sldChg>
      <pc:sldChg chg="addSp modSp mod">
        <pc:chgData name="Anna Hensel" userId="368b7517e52d9098" providerId="LiveId" clId="{FA4ABA75-8925-48EE-BC01-04FBC403C766}" dt="2021-10-19T07:48:52.992" v="16" actId="14100"/>
        <pc:sldMkLst>
          <pc:docMk/>
          <pc:sldMk cId="3810606026" sldId="474"/>
        </pc:sldMkLst>
        <pc:spChg chg="add mod">
          <ac:chgData name="Anna Hensel" userId="368b7517e52d9098" providerId="LiveId" clId="{FA4ABA75-8925-48EE-BC01-04FBC403C766}" dt="2021-10-19T07:48:21.715" v="8" actId="1038"/>
          <ac:spMkLst>
            <pc:docMk/>
            <pc:sldMk cId="3810606026" sldId="474"/>
            <ac:spMk id="12" creationId="{B205CD92-C2AB-4545-BDD8-B0EFFECFBBF8}"/>
          </ac:spMkLst>
        </pc:spChg>
        <pc:spChg chg="add mod">
          <ac:chgData name="Anna Hensel" userId="368b7517e52d9098" providerId="LiveId" clId="{FA4ABA75-8925-48EE-BC01-04FBC403C766}" dt="2021-10-19T07:48:52.992" v="16" actId="14100"/>
          <ac:spMkLst>
            <pc:docMk/>
            <pc:sldMk cId="3810606026" sldId="474"/>
            <ac:spMk id="14" creationId="{CEFC5DDD-34CD-43DC-ACB4-9052124BAAB2}"/>
          </ac:spMkLst>
        </pc:spChg>
      </pc:sldChg>
      <pc:sldChg chg="add del">
        <pc:chgData name="Anna Hensel" userId="368b7517e52d9098" providerId="LiveId" clId="{FA4ABA75-8925-48EE-BC01-04FBC403C766}" dt="2021-10-21T15:39:07.225" v="150" actId="47"/>
        <pc:sldMkLst>
          <pc:docMk/>
          <pc:sldMk cId="311949333" sldId="489"/>
        </pc:sldMkLst>
      </pc:sldChg>
      <pc:sldChg chg="modNotesTx">
        <pc:chgData name="Anna Hensel" userId="368b7517e52d9098" providerId="LiveId" clId="{FA4ABA75-8925-48EE-BC01-04FBC403C766}" dt="2021-10-21T16:43:08.744" v="166" actId="20577"/>
        <pc:sldMkLst>
          <pc:docMk/>
          <pc:sldMk cId="1192360846" sldId="492"/>
        </pc:sldMkLst>
      </pc:sldChg>
      <pc:sldChg chg="modNotesTx">
        <pc:chgData name="Anna Hensel" userId="368b7517e52d9098" providerId="LiveId" clId="{FA4ABA75-8925-48EE-BC01-04FBC403C766}" dt="2021-10-19T20:49:55.477" v="138" actId="20577"/>
        <pc:sldMkLst>
          <pc:docMk/>
          <pc:sldMk cId="732983220" sldId="498"/>
        </pc:sldMkLst>
      </pc:sldChg>
      <pc:sldChg chg="addSp modSp add mod">
        <pc:chgData name="Anna Hensel" userId="368b7517e52d9098" providerId="LiveId" clId="{FA4ABA75-8925-48EE-BC01-04FBC403C766}" dt="2021-10-19T07:50:15.607" v="36" actId="1037"/>
        <pc:sldMkLst>
          <pc:docMk/>
          <pc:sldMk cId="504846571" sldId="501"/>
        </pc:sldMkLst>
        <pc:spChg chg="add mod">
          <ac:chgData name="Anna Hensel" userId="368b7517e52d9098" providerId="LiveId" clId="{FA4ABA75-8925-48EE-BC01-04FBC403C766}" dt="2021-10-19T07:49:43.045" v="20" actId="1038"/>
          <ac:spMkLst>
            <pc:docMk/>
            <pc:sldMk cId="504846571" sldId="501"/>
            <ac:spMk id="12" creationId="{09E9731F-E63F-4096-93DF-ACB05DE99379}"/>
          </ac:spMkLst>
        </pc:spChg>
        <pc:spChg chg="add mod">
          <ac:chgData name="Anna Hensel" userId="368b7517e52d9098" providerId="LiveId" clId="{FA4ABA75-8925-48EE-BC01-04FBC403C766}" dt="2021-10-19T07:50:15.607" v="36" actId="1037"/>
          <ac:spMkLst>
            <pc:docMk/>
            <pc:sldMk cId="504846571" sldId="501"/>
            <ac:spMk id="14" creationId="{92C86ED8-4134-4F34-8D3B-FD30DAC5491B}"/>
          </ac:spMkLst>
        </pc:spChg>
      </pc:sldChg>
    </pc:docChg>
  </pc:docChgLst>
  <pc:docChgLst>
    <pc:chgData name="Anna Hensel" userId="368b7517e52d9098" providerId="LiveId" clId="{1413A159-E156-4647-A5D8-FB149BAC66A2}"/>
    <pc:docChg chg="modSld">
      <pc:chgData name="Anna Hensel" userId="368b7517e52d9098" providerId="LiveId" clId="{1413A159-E156-4647-A5D8-FB149BAC66A2}" dt="2021-10-17T16:17:36.403" v="1" actId="20577"/>
      <pc:docMkLst>
        <pc:docMk/>
      </pc:docMkLst>
      <pc:sldChg chg="modNotesTx">
        <pc:chgData name="Anna Hensel" userId="368b7517e52d9098" providerId="LiveId" clId="{1413A159-E156-4647-A5D8-FB149BAC66A2}" dt="2021-10-17T16:17:36.403" v="1" actId="20577"/>
        <pc:sldMkLst>
          <pc:docMk/>
          <pc:sldMk cId="2518959690" sldId="490"/>
        </pc:sldMkLst>
      </pc:sldChg>
    </pc:docChg>
  </pc:docChgLst>
  <pc:docChgLst>
    <pc:chgData name="Anna Hensel" userId="368b7517e52d9098" providerId="LiveId" clId="{DAEFCF68-7276-40BE-80D2-BF49319CC83E}"/>
    <pc:docChg chg="undo custSel addSld modSld modSection">
      <pc:chgData name="Anna Hensel" userId="368b7517e52d9098" providerId="LiveId" clId="{DAEFCF68-7276-40BE-80D2-BF49319CC83E}" dt="2021-10-18T13:33:12.899" v="3505"/>
      <pc:docMkLst>
        <pc:docMk/>
      </pc:docMkLst>
      <pc:sldChg chg="delSp modSp mod modShow modNotesTx">
        <pc:chgData name="Anna Hensel" userId="368b7517e52d9098" providerId="LiveId" clId="{DAEFCF68-7276-40BE-80D2-BF49319CC83E}" dt="2021-10-18T12:48:43.728" v="2891" actId="20577"/>
        <pc:sldMkLst>
          <pc:docMk/>
          <pc:sldMk cId="1348182272" sldId="388"/>
        </pc:sldMkLst>
        <pc:spChg chg="mod">
          <ac:chgData name="Anna Hensel" userId="368b7517e52d9098" providerId="LiveId" clId="{DAEFCF68-7276-40BE-80D2-BF49319CC83E}" dt="2021-10-18T12:23:50.404" v="1820" actId="20577"/>
          <ac:spMkLst>
            <pc:docMk/>
            <pc:sldMk cId="1348182272" sldId="388"/>
            <ac:spMk id="7" creationId="{EBEF2559-F34A-C743-B250-51DE313DB3E8}"/>
          </ac:spMkLst>
        </pc:spChg>
        <pc:spChg chg="del">
          <ac:chgData name="Anna Hensel" userId="368b7517e52d9098" providerId="LiveId" clId="{DAEFCF68-7276-40BE-80D2-BF49319CC83E}" dt="2021-10-18T07:34:57.194" v="366" actId="478"/>
          <ac:spMkLst>
            <pc:docMk/>
            <pc:sldMk cId="1348182272" sldId="388"/>
            <ac:spMk id="8" creationId="{0E614766-128E-4621-A9BC-BB73EBE47E03}"/>
          </ac:spMkLst>
        </pc:spChg>
      </pc:sldChg>
      <pc:sldChg chg="modNotesTx">
        <pc:chgData name="Anna Hensel" userId="368b7517e52d9098" providerId="LiveId" clId="{DAEFCF68-7276-40BE-80D2-BF49319CC83E}" dt="2021-10-18T11:32:07.148" v="990" actId="6549"/>
        <pc:sldMkLst>
          <pc:docMk/>
          <pc:sldMk cId="372729799" sldId="397"/>
        </pc:sldMkLst>
      </pc:sldChg>
      <pc:sldChg chg="modNotesTx">
        <pc:chgData name="Anna Hensel" userId="368b7517e52d9098" providerId="LiveId" clId="{DAEFCF68-7276-40BE-80D2-BF49319CC83E}" dt="2021-10-18T11:25:13.100" v="504" actId="20577"/>
        <pc:sldMkLst>
          <pc:docMk/>
          <pc:sldMk cId="2011625518" sldId="404"/>
        </pc:sldMkLst>
      </pc:sldChg>
      <pc:sldChg chg="modNotesTx">
        <pc:chgData name="Anna Hensel" userId="368b7517e52d9098" providerId="LiveId" clId="{DAEFCF68-7276-40BE-80D2-BF49319CC83E}" dt="2021-10-18T12:46:54.192" v="2709" actId="20577"/>
        <pc:sldMkLst>
          <pc:docMk/>
          <pc:sldMk cId="345534177" sldId="407"/>
        </pc:sldMkLst>
      </pc:sldChg>
      <pc:sldChg chg="modNotesTx">
        <pc:chgData name="Anna Hensel" userId="368b7517e52d9098" providerId="LiveId" clId="{DAEFCF68-7276-40BE-80D2-BF49319CC83E}" dt="2021-10-18T12:44:49.045" v="2587" actId="20577"/>
        <pc:sldMkLst>
          <pc:docMk/>
          <pc:sldMk cId="127209807" sldId="415"/>
        </pc:sldMkLst>
      </pc:sldChg>
      <pc:sldChg chg="modNotesTx">
        <pc:chgData name="Anna Hensel" userId="368b7517e52d9098" providerId="LiveId" clId="{DAEFCF68-7276-40BE-80D2-BF49319CC83E}" dt="2021-10-18T12:46:02.293" v="2669" actId="20577"/>
        <pc:sldMkLst>
          <pc:docMk/>
          <pc:sldMk cId="3246152872" sldId="416"/>
        </pc:sldMkLst>
      </pc:sldChg>
      <pc:sldChg chg="modNotesTx">
        <pc:chgData name="Anna Hensel" userId="368b7517e52d9098" providerId="LiveId" clId="{DAEFCF68-7276-40BE-80D2-BF49319CC83E}" dt="2021-10-18T11:34:01.549" v="996" actId="20577"/>
        <pc:sldMkLst>
          <pc:docMk/>
          <pc:sldMk cId="534137650" sldId="424"/>
        </pc:sldMkLst>
      </pc:sldChg>
      <pc:sldChg chg="modNotesTx">
        <pc:chgData name="Anna Hensel" userId="368b7517e52d9098" providerId="LiveId" clId="{DAEFCF68-7276-40BE-80D2-BF49319CC83E}" dt="2021-10-18T12:54:47.696" v="3074" actId="20577"/>
        <pc:sldMkLst>
          <pc:docMk/>
          <pc:sldMk cId="1573584911" sldId="426"/>
        </pc:sldMkLst>
      </pc:sldChg>
      <pc:sldChg chg="modSp mod">
        <pc:chgData name="Anna Hensel" userId="368b7517e52d9098" providerId="LiveId" clId="{DAEFCF68-7276-40BE-80D2-BF49319CC83E}" dt="2021-10-18T07:30:53.693" v="269" actId="14100"/>
        <pc:sldMkLst>
          <pc:docMk/>
          <pc:sldMk cId="3554848188" sldId="437"/>
        </pc:sldMkLst>
        <pc:spChg chg="mod">
          <ac:chgData name="Anna Hensel" userId="368b7517e52d9098" providerId="LiveId" clId="{DAEFCF68-7276-40BE-80D2-BF49319CC83E}" dt="2021-10-18T07:30:53.693" v="269" actId="14100"/>
          <ac:spMkLst>
            <pc:docMk/>
            <pc:sldMk cId="3554848188" sldId="437"/>
            <ac:spMk id="11" creationId="{1497F653-6085-4B41-B0AB-3BB3CE7F3BEB}"/>
          </ac:spMkLst>
        </pc:spChg>
      </pc:sldChg>
      <pc:sldChg chg="modSp mod modNotesTx">
        <pc:chgData name="Anna Hensel" userId="368b7517e52d9098" providerId="LiveId" clId="{DAEFCF68-7276-40BE-80D2-BF49319CC83E}" dt="2021-10-18T07:31:33.362" v="277" actId="14100"/>
        <pc:sldMkLst>
          <pc:docMk/>
          <pc:sldMk cId="608314294" sldId="439"/>
        </pc:sldMkLst>
        <pc:spChg chg="mod">
          <ac:chgData name="Anna Hensel" userId="368b7517e52d9098" providerId="LiveId" clId="{DAEFCF68-7276-40BE-80D2-BF49319CC83E}" dt="2021-10-18T07:31:33.362" v="277" actId="14100"/>
          <ac:spMkLst>
            <pc:docMk/>
            <pc:sldMk cId="608314294" sldId="439"/>
            <ac:spMk id="11" creationId="{1497F653-6085-4B41-B0AB-3BB3CE7F3BEB}"/>
          </ac:spMkLst>
        </pc:spChg>
        <pc:graphicFrameChg chg="modGraphic">
          <ac:chgData name="Anna Hensel" userId="368b7517e52d9098" providerId="LiveId" clId="{DAEFCF68-7276-40BE-80D2-BF49319CC83E}" dt="2021-10-18T07:28:19.970" v="117" actId="20577"/>
          <ac:graphicFrameMkLst>
            <pc:docMk/>
            <pc:sldMk cId="608314294" sldId="439"/>
            <ac:graphicFrameMk id="10" creationId="{347CF45B-61A1-4EA0-8B7A-93F48339BC67}"/>
          </ac:graphicFrameMkLst>
        </pc:graphicFrameChg>
      </pc:sldChg>
      <pc:sldChg chg="modSp mod">
        <pc:chgData name="Anna Hensel" userId="368b7517e52d9098" providerId="LiveId" clId="{DAEFCF68-7276-40BE-80D2-BF49319CC83E}" dt="2021-10-18T07:31:37.096" v="278" actId="14100"/>
        <pc:sldMkLst>
          <pc:docMk/>
          <pc:sldMk cId="2352406379" sldId="440"/>
        </pc:sldMkLst>
        <pc:spChg chg="mod">
          <ac:chgData name="Anna Hensel" userId="368b7517e52d9098" providerId="LiveId" clId="{DAEFCF68-7276-40BE-80D2-BF49319CC83E}" dt="2021-10-18T07:31:37.096" v="278" actId="14100"/>
          <ac:spMkLst>
            <pc:docMk/>
            <pc:sldMk cId="2352406379" sldId="440"/>
            <ac:spMk id="11" creationId="{1497F653-6085-4B41-B0AB-3BB3CE7F3BEB}"/>
          </ac:spMkLst>
        </pc:spChg>
      </pc:sldChg>
      <pc:sldChg chg="modSp mod modNotesTx">
        <pc:chgData name="Anna Hensel" userId="368b7517e52d9098" providerId="LiveId" clId="{DAEFCF68-7276-40BE-80D2-BF49319CC83E}" dt="2021-10-18T11:55:18.220" v="1346" actId="20577"/>
        <pc:sldMkLst>
          <pc:docMk/>
          <pc:sldMk cId="2314430752" sldId="441"/>
        </pc:sldMkLst>
        <pc:spChg chg="mod">
          <ac:chgData name="Anna Hensel" userId="368b7517e52d9098" providerId="LiveId" clId="{DAEFCF68-7276-40BE-80D2-BF49319CC83E}" dt="2021-10-18T07:31:53.956" v="281" actId="14100"/>
          <ac:spMkLst>
            <pc:docMk/>
            <pc:sldMk cId="2314430752" sldId="441"/>
            <ac:spMk id="11" creationId="{1497F653-6085-4B41-B0AB-3BB3CE7F3BEB}"/>
          </ac:spMkLst>
        </pc:spChg>
      </pc:sldChg>
      <pc:sldChg chg="modSp mod modNotesTx">
        <pc:chgData name="Anna Hensel" userId="368b7517e52d9098" providerId="LiveId" clId="{DAEFCF68-7276-40BE-80D2-BF49319CC83E}" dt="2021-10-18T13:31:42.258" v="3488" actId="1037"/>
        <pc:sldMkLst>
          <pc:docMk/>
          <pc:sldMk cId="2100375597" sldId="442"/>
        </pc:sldMkLst>
        <pc:spChg chg="mod">
          <ac:chgData name="Anna Hensel" userId="368b7517e52d9098" providerId="LiveId" clId="{DAEFCF68-7276-40BE-80D2-BF49319CC83E}" dt="2021-10-18T13:31:42.258" v="3488" actId="1037"/>
          <ac:spMkLst>
            <pc:docMk/>
            <pc:sldMk cId="2100375597" sldId="442"/>
            <ac:spMk id="17" creationId="{6F284054-49ED-4589-AB41-E043A88EC3D4}"/>
          </ac:spMkLst>
        </pc:spChg>
        <pc:spChg chg="mod">
          <ac:chgData name="Anna Hensel" userId="368b7517e52d9098" providerId="LiveId" clId="{DAEFCF68-7276-40BE-80D2-BF49319CC83E}" dt="2021-10-18T13:31:35.115" v="3487" actId="1037"/>
          <ac:spMkLst>
            <pc:docMk/>
            <pc:sldMk cId="2100375597" sldId="442"/>
            <ac:spMk id="19" creationId="{7488DAD5-DCF4-43BB-BD54-3625B6B2F3E4}"/>
          </ac:spMkLst>
        </pc:spChg>
        <pc:spChg chg="mod">
          <ac:chgData name="Anna Hensel" userId="368b7517e52d9098" providerId="LiveId" clId="{DAEFCF68-7276-40BE-80D2-BF49319CC83E}" dt="2021-10-18T13:31:25.660" v="3486" actId="1037"/>
          <ac:spMkLst>
            <pc:docMk/>
            <pc:sldMk cId="2100375597" sldId="442"/>
            <ac:spMk id="20" creationId="{B9E1AFA6-286E-499D-8A9A-8D988CF22784}"/>
          </ac:spMkLst>
        </pc:spChg>
      </pc:sldChg>
      <pc:sldChg chg="modNotesTx">
        <pc:chgData name="Anna Hensel" userId="368b7517e52d9098" providerId="LiveId" clId="{DAEFCF68-7276-40BE-80D2-BF49319CC83E}" dt="2021-10-18T11:48:30.643" v="1160" actId="20577"/>
        <pc:sldMkLst>
          <pc:docMk/>
          <pc:sldMk cId="2831505989" sldId="444"/>
        </pc:sldMkLst>
      </pc:sldChg>
      <pc:sldChg chg="modNotesTx">
        <pc:chgData name="Anna Hensel" userId="368b7517e52d9098" providerId="LiveId" clId="{DAEFCF68-7276-40BE-80D2-BF49319CC83E}" dt="2021-10-18T13:09:13.558" v="3079" actId="20577"/>
        <pc:sldMkLst>
          <pc:docMk/>
          <pc:sldMk cId="2654994373" sldId="451"/>
        </pc:sldMkLst>
      </pc:sldChg>
      <pc:sldChg chg="modNotesTx">
        <pc:chgData name="Anna Hensel" userId="368b7517e52d9098" providerId="LiveId" clId="{DAEFCF68-7276-40BE-80D2-BF49319CC83E}" dt="2021-10-18T13:09:45.427" v="3092" actId="20577"/>
        <pc:sldMkLst>
          <pc:docMk/>
          <pc:sldMk cId="3643497693" sldId="453"/>
        </pc:sldMkLst>
      </pc:sldChg>
      <pc:sldChg chg="modNotesTx">
        <pc:chgData name="Anna Hensel" userId="368b7517e52d9098" providerId="LiveId" clId="{DAEFCF68-7276-40BE-80D2-BF49319CC83E}" dt="2021-10-18T11:44:09.369" v="998" actId="6549"/>
        <pc:sldMkLst>
          <pc:docMk/>
          <pc:sldMk cId="1812579718" sldId="454"/>
        </pc:sldMkLst>
      </pc:sldChg>
      <pc:sldChg chg="modNotesTx">
        <pc:chgData name="Anna Hensel" userId="368b7517e52d9098" providerId="LiveId" clId="{DAEFCF68-7276-40BE-80D2-BF49319CC83E}" dt="2021-10-18T13:17:28.004" v="3383" actId="20577"/>
        <pc:sldMkLst>
          <pc:docMk/>
          <pc:sldMk cId="1496974563" sldId="456"/>
        </pc:sldMkLst>
      </pc:sldChg>
      <pc:sldChg chg="addSp delSp modSp mod modNotesTx">
        <pc:chgData name="Anna Hensel" userId="368b7517e52d9098" providerId="LiveId" clId="{DAEFCF68-7276-40BE-80D2-BF49319CC83E}" dt="2021-10-18T11:50:03.802" v="1244" actId="20577"/>
        <pc:sldMkLst>
          <pc:docMk/>
          <pc:sldMk cId="3113767978" sldId="464"/>
        </pc:sldMkLst>
        <pc:spChg chg="del">
          <ac:chgData name="Anna Hensel" userId="368b7517e52d9098" providerId="LiveId" clId="{DAEFCF68-7276-40BE-80D2-BF49319CC83E}" dt="2021-10-18T07:26:23.576" v="32" actId="478"/>
          <ac:spMkLst>
            <pc:docMk/>
            <pc:sldMk cId="3113767978" sldId="464"/>
            <ac:spMk id="18" creationId="{1135CBFC-7CC6-4617-9169-5EE958B67858}"/>
          </ac:spMkLst>
        </pc:spChg>
        <pc:spChg chg="del">
          <ac:chgData name="Anna Hensel" userId="368b7517e52d9098" providerId="LiveId" clId="{DAEFCF68-7276-40BE-80D2-BF49319CC83E}" dt="2021-10-18T07:26:25.129" v="33" actId="478"/>
          <ac:spMkLst>
            <pc:docMk/>
            <pc:sldMk cId="3113767978" sldId="464"/>
            <ac:spMk id="21" creationId="{3046B33A-113F-40AB-A953-C57B7A10E457}"/>
          </ac:spMkLst>
        </pc:spChg>
        <pc:spChg chg="mod">
          <ac:chgData name="Anna Hensel" userId="368b7517e52d9098" providerId="LiveId" clId="{DAEFCF68-7276-40BE-80D2-BF49319CC83E}" dt="2021-10-18T07:26:30.094" v="39"/>
          <ac:spMkLst>
            <pc:docMk/>
            <pc:sldMk cId="3113767978" sldId="464"/>
            <ac:spMk id="23" creationId="{BF5FD65F-A346-4884-8748-A9B84E6ED5DF}"/>
          </ac:spMkLst>
        </pc:spChg>
        <pc:spChg chg="mod">
          <ac:chgData name="Anna Hensel" userId="368b7517e52d9098" providerId="LiveId" clId="{DAEFCF68-7276-40BE-80D2-BF49319CC83E}" dt="2021-10-18T07:26:30.094" v="39"/>
          <ac:spMkLst>
            <pc:docMk/>
            <pc:sldMk cId="3113767978" sldId="464"/>
            <ac:spMk id="24" creationId="{F12C5AC6-873F-4E43-9CC3-CF9F1549A04E}"/>
          </ac:spMkLst>
        </pc:spChg>
        <pc:spChg chg="mod">
          <ac:chgData name="Anna Hensel" userId="368b7517e52d9098" providerId="LiveId" clId="{DAEFCF68-7276-40BE-80D2-BF49319CC83E}" dt="2021-10-18T07:26:30.094" v="39"/>
          <ac:spMkLst>
            <pc:docMk/>
            <pc:sldMk cId="3113767978" sldId="464"/>
            <ac:spMk id="31" creationId="{B3133999-8ED5-4014-AAA1-F8DA40188A55}"/>
          </ac:spMkLst>
        </pc:spChg>
        <pc:grpChg chg="add mod">
          <ac:chgData name="Anna Hensel" userId="368b7517e52d9098" providerId="LiveId" clId="{DAEFCF68-7276-40BE-80D2-BF49319CC83E}" dt="2021-10-18T07:26:30.094" v="39"/>
          <ac:grpSpMkLst>
            <pc:docMk/>
            <pc:sldMk cId="3113767978" sldId="464"/>
            <ac:grpSpMk id="20" creationId="{CD10F490-9D4F-4E0F-8FD6-E700E9079406}"/>
          </ac:grpSpMkLst>
        </pc:grpChg>
        <pc:grpChg chg="mod">
          <ac:chgData name="Anna Hensel" userId="368b7517e52d9098" providerId="LiveId" clId="{DAEFCF68-7276-40BE-80D2-BF49319CC83E}" dt="2021-10-18T07:26:30.094" v="39"/>
          <ac:grpSpMkLst>
            <pc:docMk/>
            <pc:sldMk cId="3113767978" sldId="464"/>
            <ac:grpSpMk id="29" creationId="{9B11B848-0850-4644-A7C5-EEFAE4CFCDE0}"/>
          </ac:grpSpMkLst>
        </pc:grpChg>
        <pc:grpChg chg="del">
          <ac:chgData name="Anna Hensel" userId="368b7517e52d9098" providerId="LiveId" clId="{DAEFCF68-7276-40BE-80D2-BF49319CC83E}" dt="2021-10-18T07:26:26.043" v="34" actId="478"/>
          <ac:grpSpMkLst>
            <pc:docMk/>
            <pc:sldMk cId="3113767978" sldId="464"/>
            <ac:grpSpMk id="47" creationId="{1A8610A6-AECF-4C13-8F26-28EBA7EB7679}"/>
          </ac:grpSpMkLst>
        </pc:grpChg>
        <pc:picChg chg="mod">
          <ac:chgData name="Anna Hensel" userId="368b7517e52d9098" providerId="LiveId" clId="{DAEFCF68-7276-40BE-80D2-BF49319CC83E}" dt="2021-10-18T07:26:30.094" v="39"/>
          <ac:picMkLst>
            <pc:docMk/>
            <pc:sldMk cId="3113767978" sldId="464"/>
            <ac:picMk id="25" creationId="{150A1BA4-7F65-4EA1-9985-0E5F67159299}"/>
          </ac:picMkLst>
        </pc:picChg>
        <pc:picChg chg="mod">
          <ac:chgData name="Anna Hensel" userId="368b7517e52d9098" providerId="LiveId" clId="{DAEFCF68-7276-40BE-80D2-BF49319CC83E}" dt="2021-10-18T07:26:30.094" v="39"/>
          <ac:picMkLst>
            <pc:docMk/>
            <pc:sldMk cId="3113767978" sldId="464"/>
            <ac:picMk id="26" creationId="{69E7D0DE-79A7-4908-A60D-6D246C325EDB}"/>
          </ac:picMkLst>
        </pc:picChg>
        <pc:picChg chg="mod">
          <ac:chgData name="Anna Hensel" userId="368b7517e52d9098" providerId="LiveId" clId="{DAEFCF68-7276-40BE-80D2-BF49319CC83E}" dt="2021-10-18T07:26:30.094" v="39"/>
          <ac:picMkLst>
            <pc:docMk/>
            <pc:sldMk cId="3113767978" sldId="464"/>
            <ac:picMk id="27" creationId="{FC283D08-D473-4E78-A82E-2EA1F9F4F0EC}"/>
          </ac:picMkLst>
        </pc:picChg>
        <pc:picChg chg="mod">
          <ac:chgData name="Anna Hensel" userId="368b7517e52d9098" providerId="LiveId" clId="{DAEFCF68-7276-40BE-80D2-BF49319CC83E}" dt="2021-10-18T07:26:30.094" v="39"/>
          <ac:picMkLst>
            <pc:docMk/>
            <pc:sldMk cId="3113767978" sldId="464"/>
            <ac:picMk id="28" creationId="{FA8DB583-CCF7-4115-9058-82309555FD86}"/>
          </ac:picMkLst>
        </pc:picChg>
        <pc:picChg chg="mod">
          <ac:chgData name="Anna Hensel" userId="368b7517e52d9098" providerId="LiveId" clId="{DAEFCF68-7276-40BE-80D2-BF49319CC83E}" dt="2021-10-18T07:26:30.094" v="39"/>
          <ac:picMkLst>
            <pc:docMk/>
            <pc:sldMk cId="3113767978" sldId="464"/>
            <ac:picMk id="32" creationId="{420BDAB5-AAA9-4FCA-9FC5-BD427988A746}"/>
          </ac:picMkLst>
        </pc:picChg>
        <pc:picChg chg="del">
          <ac:chgData name="Anna Hensel" userId="368b7517e52d9098" providerId="LiveId" clId="{DAEFCF68-7276-40BE-80D2-BF49319CC83E}" dt="2021-10-18T07:26:27.012" v="35" actId="478"/>
          <ac:picMkLst>
            <pc:docMk/>
            <pc:sldMk cId="3113767978" sldId="464"/>
            <ac:picMk id="39" creationId="{453B557A-2C8E-4D67-AFCC-5B585DF345C8}"/>
          </ac:picMkLst>
        </pc:picChg>
        <pc:picChg chg="del">
          <ac:chgData name="Anna Hensel" userId="368b7517e52d9098" providerId="LiveId" clId="{DAEFCF68-7276-40BE-80D2-BF49319CC83E}" dt="2021-10-18T07:26:27.689" v="36" actId="478"/>
          <ac:picMkLst>
            <pc:docMk/>
            <pc:sldMk cId="3113767978" sldId="464"/>
            <ac:picMk id="40" creationId="{E91341BF-5619-43D1-918F-FEBBB29BBED8}"/>
          </ac:picMkLst>
        </pc:picChg>
        <pc:picChg chg="del">
          <ac:chgData name="Anna Hensel" userId="368b7517e52d9098" providerId="LiveId" clId="{DAEFCF68-7276-40BE-80D2-BF49319CC83E}" dt="2021-10-18T07:26:28.381" v="37" actId="478"/>
          <ac:picMkLst>
            <pc:docMk/>
            <pc:sldMk cId="3113767978" sldId="464"/>
            <ac:picMk id="41" creationId="{D7539660-7D23-4AAE-89C9-00E8B4E3CE65}"/>
          </ac:picMkLst>
        </pc:picChg>
        <pc:picChg chg="del">
          <ac:chgData name="Anna Hensel" userId="368b7517e52d9098" providerId="LiveId" clId="{DAEFCF68-7276-40BE-80D2-BF49319CC83E}" dt="2021-10-18T07:26:29.149" v="38" actId="478"/>
          <ac:picMkLst>
            <pc:docMk/>
            <pc:sldMk cId="3113767978" sldId="464"/>
            <ac:picMk id="42" creationId="{5FCA49A7-85E4-4110-B4CE-2B63E3CDF189}"/>
          </ac:picMkLst>
        </pc:picChg>
        <pc:cxnChg chg="mod">
          <ac:chgData name="Anna Hensel" userId="368b7517e52d9098" providerId="LiveId" clId="{DAEFCF68-7276-40BE-80D2-BF49319CC83E}" dt="2021-10-18T07:26:30.094" v="39"/>
          <ac:cxnSpMkLst>
            <pc:docMk/>
            <pc:sldMk cId="3113767978" sldId="464"/>
            <ac:cxnSpMk id="30" creationId="{08B97452-0709-4714-9A87-843CDC3C3484}"/>
          </ac:cxnSpMkLst>
        </pc:cxnChg>
      </pc:sldChg>
      <pc:sldChg chg="addSp delSp modSp mod">
        <pc:chgData name="Anna Hensel" userId="368b7517e52d9098" providerId="LiveId" clId="{DAEFCF68-7276-40BE-80D2-BF49319CC83E}" dt="2021-10-18T07:26:19.024" v="31"/>
        <pc:sldMkLst>
          <pc:docMk/>
          <pc:sldMk cId="995258713" sldId="465"/>
        </pc:sldMkLst>
        <pc:spChg chg="del">
          <ac:chgData name="Anna Hensel" userId="368b7517e52d9098" providerId="LiveId" clId="{DAEFCF68-7276-40BE-80D2-BF49319CC83E}" dt="2021-10-18T07:26:11.136" v="24" actId="478"/>
          <ac:spMkLst>
            <pc:docMk/>
            <pc:sldMk cId="995258713" sldId="465"/>
            <ac:spMk id="18" creationId="{1135CBFC-7CC6-4617-9169-5EE958B67858}"/>
          </ac:spMkLst>
        </pc:spChg>
        <pc:spChg chg="mod">
          <ac:chgData name="Anna Hensel" userId="368b7517e52d9098" providerId="LiveId" clId="{DAEFCF68-7276-40BE-80D2-BF49319CC83E}" dt="2021-10-18T07:26:19.024" v="31"/>
          <ac:spMkLst>
            <pc:docMk/>
            <pc:sldMk cId="995258713" sldId="465"/>
            <ac:spMk id="20" creationId="{56499691-5D96-4950-8179-1CFE201B757C}"/>
          </ac:spMkLst>
        </pc:spChg>
        <pc:spChg chg="del">
          <ac:chgData name="Anna Hensel" userId="368b7517e52d9098" providerId="LiveId" clId="{DAEFCF68-7276-40BE-80D2-BF49319CC83E}" dt="2021-10-18T07:26:18.030" v="30" actId="478"/>
          <ac:spMkLst>
            <pc:docMk/>
            <pc:sldMk cId="995258713" sldId="465"/>
            <ac:spMk id="21" creationId="{3046B33A-113F-40AB-A953-C57B7A10E457}"/>
          </ac:spMkLst>
        </pc:spChg>
        <pc:spChg chg="mod">
          <ac:chgData name="Anna Hensel" userId="368b7517e52d9098" providerId="LiveId" clId="{DAEFCF68-7276-40BE-80D2-BF49319CC83E}" dt="2021-10-18T07:26:19.024" v="31"/>
          <ac:spMkLst>
            <pc:docMk/>
            <pc:sldMk cId="995258713" sldId="465"/>
            <ac:spMk id="22" creationId="{5D084100-8316-4515-B387-46361CC28D33}"/>
          </ac:spMkLst>
        </pc:spChg>
        <pc:spChg chg="mod">
          <ac:chgData name="Anna Hensel" userId="368b7517e52d9098" providerId="LiveId" clId="{DAEFCF68-7276-40BE-80D2-BF49319CC83E}" dt="2021-10-18T07:26:19.024" v="31"/>
          <ac:spMkLst>
            <pc:docMk/>
            <pc:sldMk cId="995258713" sldId="465"/>
            <ac:spMk id="29" creationId="{FB9D8BC4-039F-4F11-9A0D-4A81AB102F21}"/>
          </ac:spMkLst>
        </pc:spChg>
        <pc:grpChg chg="add mod">
          <ac:chgData name="Anna Hensel" userId="368b7517e52d9098" providerId="LiveId" clId="{DAEFCF68-7276-40BE-80D2-BF49319CC83E}" dt="2021-10-18T07:26:19.024" v="31"/>
          <ac:grpSpMkLst>
            <pc:docMk/>
            <pc:sldMk cId="995258713" sldId="465"/>
            <ac:grpSpMk id="19" creationId="{1FCF1FCE-D0F5-4497-B7ED-092E982D24FC}"/>
          </ac:grpSpMkLst>
        </pc:grpChg>
        <pc:grpChg chg="mod">
          <ac:chgData name="Anna Hensel" userId="368b7517e52d9098" providerId="LiveId" clId="{DAEFCF68-7276-40BE-80D2-BF49319CC83E}" dt="2021-10-18T07:26:19.024" v="31"/>
          <ac:grpSpMkLst>
            <pc:docMk/>
            <pc:sldMk cId="995258713" sldId="465"/>
            <ac:grpSpMk id="27" creationId="{9B7520DE-8F9F-41FC-B985-710DA0FA151D}"/>
          </ac:grpSpMkLst>
        </pc:grpChg>
        <pc:grpChg chg="del">
          <ac:chgData name="Anna Hensel" userId="368b7517e52d9098" providerId="LiveId" clId="{DAEFCF68-7276-40BE-80D2-BF49319CC83E}" dt="2021-10-18T07:26:12.340" v="25" actId="478"/>
          <ac:grpSpMkLst>
            <pc:docMk/>
            <pc:sldMk cId="995258713" sldId="465"/>
            <ac:grpSpMk id="47" creationId="{1A8610A6-AECF-4C13-8F26-28EBA7EB7679}"/>
          </ac:grpSpMkLst>
        </pc:grpChg>
        <pc:picChg chg="mod">
          <ac:chgData name="Anna Hensel" userId="368b7517e52d9098" providerId="LiveId" clId="{DAEFCF68-7276-40BE-80D2-BF49319CC83E}" dt="2021-10-18T07:26:19.024" v="31"/>
          <ac:picMkLst>
            <pc:docMk/>
            <pc:sldMk cId="995258713" sldId="465"/>
            <ac:picMk id="23" creationId="{9360FE81-AE52-4FE9-BBF4-55249D1278CE}"/>
          </ac:picMkLst>
        </pc:picChg>
        <pc:picChg chg="mod">
          <ac:chgData name="Anna Hensel" userId="368b7517e52d9098" providerId="LiveId" clId="{DAEFCF68-7276-40BE-80D2-BF49319CC83E}" dt="2021-10-18T07:26:19.024" v="31"/>
          <ac:picMkLst>
            <pc:docMk/>
            <pc:sldMk cId="995258713" sldId="465"/>
            <ac:picMk id="24" creationId="{7E13FA0D-7038-42A0-BAF1-61095937E33D}"/>
          </ac:picMkLst>
        </pc:picChg>
        <pc:picChg chg="mod">
          <ac:chgData name="Anna Hensel" userId="368b7517e52d9098" providerId="LiveId" clId="{DAEFCF68-7276-40BE-80D2-BF49319CC83E}" dt="2021-10-18T07:26:19.024" v="31"/>
          <ac:picMkLst>
            <pc:docMk/>
            <pc:sldMk cId="995258713" sldId="465"/>
            <ac:picMk id="25" creationId="{D8EB8B5B-E21C-4C3D-BC89-54504F1717EB}"/>
          </ac:picMkLst>
        </pc:picChg>
        <pc:picChg chg="mod">
          <ac:chgData name="Anna Hensel" userId="368b7517e52d9098" providerId="LiveId" clId="{DAEFCF68-7276-40BE-80D2-BF49319CC83E}" dt="2021-10-18T07:26:19.024" v="31"/>
          <ac:picMkLst>
            <pc:docMk/>
            <pc:sldMk cId="995258713" sldId="465"/>
            <ac:picMk id="26" creationId="{AF136139-70D9-48D7-95C7-56A5D17B2A38}"/>
          </ac:picMkLst>
        </pc:picChg>
        <pc:picChg chg="mod">
          <ac:chgData name="Anna Hensel" userId="368b7517e52d9098" providerId="LiveId" clId="{DAEFCF68-7276-40BE-80D2-BF49319CC83E}" dt="2021-10-18T07:26:19.024" v="31"/>
          <ac:picMkLst>
            <pc:docMk/>
            <pc:sldMk cId="995258713" sldId="465"/>
            <ac:picMk id="30" creationId="{BB7A8CD4-4D30-48D4-97AA-E8172B4CAD49}"/>
          </ac:picMkLst>
        </pc:picChg>
        <pc:picChg chg="del">
          <ac:chgData name="Anna Hensel" userId="368b7517e52d9098" providerId="LiveId" clId="{DAEFCF68-7276-40BE-80D2-BF49319CC83E}" dt="2021-10-18T07:26:13.853" v="26" actId="478"/>
          <ac:picMkLst>
            <pc:docMk/>
            <pc:sldMk cId="995258713" sldId="465"/>
            <ac:picMk id="39" creationId="{453B557A-2C8E-4D67-AFCC-5B585DF345C8}"/>
          </ac:picMkLst>
        </pc:picChg>
        <pc:picChg chg="del">
          <ac:chgData name="Anna Hensel" userId="368b7517e52d9098" providerId="LiveId" clId="{DAEFCF68-7276-40BE-80D2-BF49319CC83E}" dt="2021-10-18T07:26:15.547" v="28" actId="478"/>
          <ac:picMkLst>
            <pc:docMk/>
            <pc:sldMk cId="995258713" sldId="465"/>
            <ac:picMk id="40" creationId="{E91341BF-5619-43D1-918F-FEBBB29BBED8}"/>
          </ac:picMkLst>
        </pc:picChg>
        <pc:picChg chg="del">
          <ac:chgData name="Anna Hensel" userId="368b7517e52d9098" providerId="LiveId" clId="{DAEFCF68-7276-40BE-80D2-BF49319CC83E}" dt="2021-10-18T07:26:14.813" v="27" actId="478"/>
          <ac:picMkLst>
            <pc:docMk/>
            <pc:sldMk cId="995258713" sldId="465"/>
            <ac:picMk id="41" creationId="{D7539660-7D23-4AAE-89C9-00E8B4E3CE65}"/>
          </ac:picMkLst>
        </pc:picChg>
        <pc:picChg chg="del">
          <ac:chgData name="Anna Hensel" userId="368b7517e52d9098" providerId="LiveId" clId="{DAEFCF68-7276-40BE-80D2-BF49319CC83E}" dt="2021-10-18T07:26:16.428" v="29" actId="478"/>
          <ac:picMkLst>
            <pc:docMk/>
            <pc:sldMk cId="995258713" sldId="465"/>
            <ac:picMk id="42" creationId="{5FCA49A7-85E4-4110-B4CE-2B63E3CDF189}"/>
          </ac:picMkLst>
        </pc:picChg>
        <pc:cxnChg chg="mod">
          <ac:chgData name="Anna Hensel" userId="368b7517e52d9098" providerId="LiveId" clId="{DAEFCF68-7276-40BE-80D2-BF49319CC83E}" dt="2021-10-18T07:26:19.024" v="31"/>
          <ac:cxnSpMkLst>
            <pc:docMk/>
            <pc:sldMk cId="995258713" sldId="465"/>
            <ac:cxnSpMk id="28" creationId="{C3664CDD-B98A-411A-9B68-3E0E8FF2076F}"/>
          </ac:cxnSpMkLst>
        </pc:cxnChg>
      </pc:sldChg>
      <pc:sldChg chg="addSp delSp modSp mod modNotesTx">
        <pc:chgData name="Anna Hensel" userId="368b7517e52d9098" providerId="LiveId" clId="{DAEFCF68-7276-40BE-80D2-BF49319CC83E}" dt="2021-10-18T11:49:39.414" v="1239" actId="20577"/>
        <pc:sldMkLst>
          <pc:docMk/>
          <pc:sldMk cId="2059450910" sldId="466"/>
        </pc:sldMkLst>
        <pc:spChg chg="add del mod">
          <ac:chgData name="Anna Hensel" userId="368b7517e52d9098" providerId="LiveId" clId="{DAEFCF68-7276-40BE-80D2-BF49319CC83E}" dt="2021-10-18T07:25:33.141" v="13"/>
          <ac:spMkLst>
            <pc:docMk/>
            <pc:sldMk cId="2059450910" sldId="466"/>
            <ac:spMk id="17" creationId="{A072444F-859C-4875-8836-E7A88B5F3012}"/>
          </ac:spMkLst>
        </pc:spChg>
        <pc:spChg chg="del">
          <ac:chgData name="Anna Hensel" userId="368b7517e52d9098" providerId="LiveId" clId="{DAEFCF68-7276-40BE-80D2-BF49319CC83E}" dt="2021-10-18T07:25:54.777" v="16" actId="478"/>
          <ac:spMkLst>
            <pc:docMk/>
            <pc:sldMk cId="2059450910" sldId="466"/>
            <ac:spMk id="18" creationId="{1135CBFC-7CC6-4617-9169-5EE958B67858}"/>
          </ac:spMkLst>
        </pc:spChg>
        <pc:spChg chg="mod">
          <ac:chgData name="Anna Hensel" userId="368b7517e52d9098" providerId="LiveId" clId="{DAEFCF68-7276-40BE-80D2-BF49319CC83E}" dt="2021-10-18T07:25:40.673" v="14"/>
          <ac:spMkLst>
            <pc:docMk/>
            <pc:sldMk cId="2059450910" sldId="466"/>
            <ac:spMk id="20" creationId="{27D84777-DC8F-45F3-8956-79015FD0225A}"/>
          </ac:spMkLst>
        </pc:spChg>
        <pc:spChg chg="del">
          <ac:chgData name="Anna Hensel" userId="368b7517e52d9098" providerId="LiveId" clId="{DAEFCF68-7276-40BE-80D2-BF49319CC83E}" dt="2021-10-18T07:26:01.124" v="18" actId="478"/>
          <ac:spMkLst>
            <pc:docMk/>
            <pc:sldMk cId="2059450910" sldId="466"/>
            <ac:spMk id="21" creationId="{3046B33A-113F-40AB-A953-C57B7A10E457}"/>
          </ac:spMkLst>
        </pc:spChg>
        <pc:spChg chg="mod">
          <ac:chgData name="Anna Hensel" userId="368b7517e52d9098" providerId="LiveId" clId="{DAEFCF68-7276-40BE-80D2-BF49319CC83E}" dt="2021-10-18T07:25:40.673" v="14"/>
          <ac:spMkLst>
            <pc:docMk/>
            <pc:sldMk cId="2059450910" sldId="466"/>
            <ac:spMk id="22" creationId="{62C7FAB4-4ED5-41CD-8CE9-853CD84B00D5}"/>
          </ac:spMkLst>
        </pc:spChg>
        <pc:spChg chg="mod">
          <ac:chgData name="Anna Hensel" userId="368b7517e52d9098" providerId="LiveId" clId="{DAEFCF68-7276-40BE-80D2-BF49319CC83E}" dt="2021-10-18T07:25:40.673" v="14"/>
          <ac:spMkLst>
            <pc:docMk/>
            <pc:sldMk cId="2059450910" sldId="466"/>
            <ac:spMk id="29" creationId="{1F4B83F6-69DB-4CE0-A635-E46EEF2B26F0}"/>
          </ac:spMkLst>
        </pc:spChg>
        <pc:spChg chg="mod">
          <ac:chgData name="Anna Hensel" userId="368b7517e52d9098" providerId="LiveId" clId="{DAEFCF68-7276-40BE-80D2-BF49319CC83E}" dt="2021-10-18T07:26:05.100" v="23"/>
          <ac:spMkLst>
            <pc:docMk/>
            <pc:sldMk cId="2059450910" sldId="466"/>
            <ac:spMk id="32" creationId="{8B86BF75-1B0C-4E0D-890E-D4AED8899C74}"/>
          </ac:spMkLst>
        </pc:spChg>
        <pc:spChg chg="mod">
          <ac:chgData name="Anna Hensel" userId="368b7517e52d9098" providerId="LiveId" clId="{DAEFCF68-7276-40BE-80D2-BF49319CC83E}" dt="2021-10-18T07:26:05.100" v="23"/>
          <ac:spMkLst>
            <pc:docMk/>
            <pc:sldMk cId="2059450910" sldId="466"/>
            <ac:spMk id="33" creationId="{F6B7FF15-A1AC-4F40-8353-6DA12C69046B}"/>
          </ac:spMkLst>
        </pc:spChg>
        <pc:spChg chg="mod">
          <ac:chgData name="Anna Hensel" userId="368b7517e52d9098" providerId="LiveId" clId="{DAEFCF68-7276-40BE-80D2-BF49319CC83E}" dt="2021-10-18T07:26:05.100" v="23"/>
          <ac:spMkLst>
            <pc:docMk/>
            <pc:sldMk cId="2059450910" sldId="466"/>
            <ac:spMk id="48" creationId="{144E981C-AD47-4F96-BA6A-0A54AAD7732B}"/>
          </ac:spMkLst>
        </pc:spChg>
        <pc:grpChg chg="add del mod">
          <ac:chgData name="Anna Hensel" userId="368b7517e52d9098" providerId="LiveId" clId="{DAEFCF68-7276-40BE-80D2-BF49319CC83E}" dt="2021-10-18T07:25:51.955" v="15"/>
          <ac:grpSpMkLst>
            <pc:docMk/>
            <pc:sldMk cId="2059450910" sldId="466"/>
            <ac:grpSpMk id="19" creationId="{760A00D4-9065-434A-B179-65197D5075F3}"/>
          </ac:grpSpMkLst>
        </pc:grpChg>
        <pc:grpChg chg="mod">
          <ac:chgData name="Anna Hensel" userId="368b7517e52d9098" providerId="LiveId" clId="{DAEFCF68-7276-40BE-80D2-BF49319CC83E}" dt="2021-10-18T07:25:40.673" v="14"/>
          <ac:grpSpMkLst>
            <pc:docMk/>
            <pc:sldMk cId="2059450910" sldId="466"/>
            <ac:grpSpMk id="27" creationId="{8CD1B16A-67EB-4180-9317-0D40F12ABFB5}"/>
          </ac:grpSpMkLst>
        </pc:grpChg>
        <pc:grpChg chg="add mod">
          <ac:chgData name="Anna Hensel" userId="368b7517e52d9098" providerId="LiveId" clId="{DAEFCF68-7276-40BE-80D2-BF49319CC83E}" dt="2021-10-18T07:26:05.100" v="23"/>
          <ac:grpSpMkLst>
            <pc:docMk/>
            <pc:sldMk cId="2059450910" sldId="466"/>
            <ac:grpSpMk id="31" creationId="{B3984635-BB07-4A3E-8564-99AB232EDD13}"/>
          </ac:grpSpMkLst>
        </pc:grpChg>
        <pc:grpChg chg="mod">
          <ac:chgData name="Anna Hensel" userId="368b7517e52d9098" providerId="LiveId" clId="{DAEFCF68-7276-40BE-80D2-BF49319CC83E}" dt="2021-10-18T07:26:05.100" v="23"/>
          <ac:grpSpMkLst>
            <pc:docMk/>
            <pc:sldMk cId="2059450910" sldId="466"/>
            <ac:grpSpMk id="44" creationId="{8223CB1E-5DAB-400A-980A-F04484705FB4}"/>
          </ac:grpSpMkLst>
        </pc:grpChg>
        <pc:grpChg chg="del">
          <ac:chgData name="Anna Hensel" userId="368b7517e52d9098" providerId="LiveId" clId="{DAEFCF68-7276-40BE-80D2-BF49319CC83E}" dt="2021-10-18T07:25:57.143" v="17" actId="478"/>
          <ac:grpSpMkLst>
            <pc:docMk/>
            <pc:sldMk cId="2059450910" sldId="466"/>
            <ac:grpSpMk id="47" creationId="{1A8610A6-AECF-4C13-8F26-28EBA7EB7679}"/>
          </ac:grpSpMkLst>
        </pc:grpChg>
        <pc:picChg chg="mod">
          <ac:chgData name="Anna Hensel" userId="368b7517e52d9098" providerId="LiveId" clId="{DAEFCF68-7276-40BE-80D2-BF49319CC83E}" dt="2021-10-18T07:25:40.673" v="14"/>
          <ac:picMkLst>
            <pc:docMk/>
            <pc:sldMk cId="2059450910" sldId="466"/>
            <ac:picMk id="23" creationId="{250CE30C-267E-4ED6-B567-57CB6D63EE91}"/>
          </ac:picMkLst>
        </pc:picChg>
        <pc:picChg chg="mod">
          <ac:chgData name="Anna Hensel" userId="368b7517e52d9098" providerId="LiveId" clId="{DAEFCF68-7276-40BE-80D2-BF49319CC83E}" dt="2021-10-18T07:25:40.673" v="14"/>
          <ac:picMkLst>
            <pc:docMk/>
            <pc:sldMk cId="2059450910" sldId="466"/>
            <ac:picMk id="24" creationId="{C48A4016-CD62-42CC-9B40-40915703A122}"/>
          </ac:picMkLst>
        </pc:picChg>
        <pc:picChg chg="mod">
          <ac:chgData name="Anna Hensel" userId="368b7517e52d9098" providerId="LiveId" clId="{DAEFCF68-7276-40BE-80D2-BF49319CC83E}" dt="2021-10-18T07:25:40.673" v="14"/>
          <ac:picMkLst>
            <pc:docMk/>
            <pc:sldMk cId="2059450910" sldId="466"/>
            <ac:picMk id="25" creationId="{34CC9828-6F21-4052-A768-BBEF4EF99254}"/>
          </ac:picMkLst>
        </pc:picChg>
        <pc:picChg chg="mod">
          <ac:chgData name="Anna Hensel" userId="368b7517e52d9098" providerId="LiveId" clId="{DAEFCF68-7276-40BE-80D2-BF49319CC83E}" dt="2021-10-18T07:25:40.673" v="14"/>
          <ac:picMkLst>
            <pc:docMk/>
            <pc:sldMk cId="2059450910" sldId="466"/>
            <ac:picMk id="26" creationId="{0423DFA6-ABE0-451F-B5C8-09DE979D2EE5}"/>
          </ac:picMkLst>
        </pc:picChg>
        <pc:picChg chg="mod">
          <ac:chgData name="Anna Hensel" userId="368b7517e52d9098" providerId="LiveId" clId="{DAEFCF68-7276-40BE-80D2-BF49319CC83E}" dt="2021-10-18T07:25:40.673" v="14"/>
          <ac:picMkLst>
            <pc:docMk/>
            <pc:sldMk cId="2059450910" sldId="466"/>
            <ac:picMk id="30" creationId="{D30235B8-B400-4BB1-ABE1-8AB46E8F5D6C}"/>
          </ac:picMkLst>
        </pc:picChg>
        <pc:picChg chg="mod">
          <ac:chgData name="Anna Hensel" userId="368b7517e52d9098" providerId="LiveId" clId="{DAEFCF68-7276-40BE-80D2-BF49319CC83E}" dt="2021-10-18T07:26:05.100" v="23"/>
          <ac:picMkLst>
            <pc:docMk/>
            <pc:sldMk cId="2059450910" sldId="466"/>
            <ac:picMk id="34" creationId="{2E8E33F7-D032-4BD9-802E-D1BFE8EAB7AF}"/>
          </ac:picMkLst>
        </pc:picChg>
        <pc:picChg chg="mod">
          <ac:chgData name="Anna Hensel" userId="368b7517e52d9098" providerId="LiveId" clId="{DAEFCF68-7276-40BE-80D2-BF49319CC83E}" dt="2021-10-18T07:26:05.100" v="23"/>
          <ac:picMkLst>
            <pc:docMk/>
            <pc:sldMk cId="2059450910" sldId="466"/>
            <ac:picMk id="35" creationId="{F6856FF7-04F6-4C83-BF0A-EB3C4216CBDE}"/>
          </ac:picMkLst>
        </pc:picChg>
        <pc:picChg chg="mod">
          <ac:chgData name="Anna Hensel" userId="368b7517e52d9098" providerId="LiveId" clId="{DAEFCF68-7276-40BE-80D2-BF49319CC83E}" dt="2021-10-18T07:26:05.100" v="23"/>
          <ac:picMkLst>
            <pc:docMk/>
            <pc:sldMk cId="2059450910" sldId="466"/>
            <ac:picMk id="36" creationId="{3CFA69E6-24D8-4D51-9150-E7CDDB965BBE}"/>
          </ac:picMkLst>
        </pc:picChg>
        <pc:picChg chg="mod">
          <ac:chgData name="Anna Hensel" userId="368b7517e52d9098" providerId="LiveId" clId="{DAEFCF68-7276-40BE-80D2-BF49319CC83E}" dt="2021-10-18T07:26:05.100" v="23"/>
          <ac:picMkLst>
            <pc:docMk/>
            <pc:sldMk cId="2059450910" sldId="466"/>
            <ac:picMk id="38" creationId="{FCDC06B4-6F80-42C5-8DC9-27549CB5612A}"/>
          </ac:picMkLst>
        </pc:picChg>
        <pc:picChg chg="del">
          <ac:chgData name="Anna Hensel" userId="368b7517e52d9098" providerId="LiveId" clId="{DAEFCF68-7276-40BE-80D2-BF49319CC83E}" dt="2021-10-18T07:26:02.127" v="19" actId="478"/>
          <ac:picMkLst>
            <pc:docMk/>
            <pc:sldMk cId="2059450910" sldId="466"/>
            <ac:picMk id="39" creationId="{453B557A-2C8E-4D67-AFCC-5B585DF345C8}"/>
          </ac:picMkLst>
        </pc:picChg>
        <pc:picChg chg="del">
          <ac:chgData name="Anna Hensel" userId="368b7517e52d9098" providerId="LiveId" clId="{DAEFCF68-7276-40BE-80D2-BF49319CC83E}" dt="2021-10-18T07:26:03.597" v="21" actId="478"/>
          <ac:picMkLst>
            <pc:docMk/>
            <pc:sldMk cId="2059450910" sldId="466"/>
            <ac:picMk id="40" creationId="{E91341BF-5619-43D1-918F-FEBBB29BBED8}"/>
          </ac:picMkLst>
        </pc:picChg>
        <pc:picChg chg="del">
          <ac:chgData name="Anna Hensel" userId="368b7517e52d9098" providerId="LiveId" clId="{DAEFCF68-7276-40BE-80D2-BF49319CC83E}" dt="2021-10-18T07:26:03.028" v="20" actId="478"/>
          <ac:picMkLst>
            <pc:docMk/>
            <pc:sldMk cId="2059450910" sldId="466"/>
            <ac:picMk id="41" creationId="{D7539660-7D23-4AAE-89C9-00E8B4E3CE65}"/>
          </ac:picMkLst>
        </pc:picChg>
        <pc:picChg chg="del">
          <ac:chgData name="Anna Hensel" userId="368b7517e52d9098" providerId="LiveId" clId="{DAEFCF68-7276-40BE-80D2-BF49319CC83E}" dt="2021-10-18T07:26:04.197" v="22" actId="478"/>
          <ac:picMkLst>
            <pc:docMk/>
            <pc:sldMk cId="2059450910" sldId="466"/>
            <ac:picMk id="42" creationId="{5FCA49A7-85E4-4110-B4CE-2B63E3CDF189}"/>
          </ac:picMkLst>
        </pc:picChg>
        <pc:picChg chg="mod">
          <ac:chgData name="Anna Hensel" userId="368b7517e52d9098" providerId="LiveId" clId="{DAEFCF68-7276-40BE-80D2-BF49319CC83E}" dt="2021-10-18T07:26:05.100" v="23"/>
          <ac:picMkLst>
            <pc:docMk/>
            <pc:sldMk cId="2059450910" sldId="466"/>
            <ac:picMk id="49" creationId="{1DE51290-D68F-4C34-9EEA-637A22098E8A}"/>
          </ac:picMkLst>
        </pc:picChg>
        <pc:cxnChg chg="mod">
          <ac:chgData name="Anna Hensel" userId="368b7517e52d9098" providerId="LiveId" clId="{DAEFCF68-7276-40BE-80D2-BF49319CC83E}" dt="2021-10-18T07:25:40.673" v="14"/>
          <ac:cxnSpMkLst>
            <pc:docMk/>
            <pc:sldMk cId="2059450910" sldId="466"/>
            <ac:cxnSpMk id="28" creationId="{53A49484-07E7-4608-A3BF-1F2874FFE24C}"/>
          </ac:cxnSpMkLst>
        </pc:cxnChg>
        <pc:cxnChg chg="mod">
          <ac:chgData name="Anna Hensel" userId="368b7517e52d9098" providerId="LiveId" clId="{DAEFCF68-7276-40BE-80D2-BF49319CC83E}" dt="2021-10-18T07:26:05.100" v="23"/>
          <ac:cxnSpMkLst>
            <pc:docMk/>
            <pc:sldMk cId="2059450910" sldId="466"/>
            <ac:cxnSpMk id="46" creationId="{EBEA7F83-4FAE-4FBF-A83E-A2FCD25B2528}"/>
          </ac:cxnSpMkLst>
        </pc:cxnChg>
      </pc:sldChg>
      <pc:sldChg chg="modSp mod modNotesTx">
        <pc:chgData name="Anna Hensel" userId="368b7517e52d9098" providerId="LiveId" clId="{DAEFCF68-7276-40BE-80D2-BF49319CC83E}" dt="2021-10-18T11:54:05.806" v="1321"/>
        <pc:sldMkLst>
          <pc:docMk/>
          <pc:sldMk cId="3255875017" sldId="467"/>
        </pc:sldMkLst>
        <pc:spChg chg="mod">
          <ac:chgData name="Anna Hensel" userId="368b7517e52d9098" providerId="LiveId" clId="{DAEFCF68-7276-40BE-80D2-BF49319CC83E}" dt="2021-10-18T07:30:58.245" v="270" actId="14100"/>
          <ac:spMkLst>
            <pc:docMk/>
            <pc:sldMk cId="3255875017" sldId="467"/>
            <ac:spMk id="11" creationId="{1497F653-6085-4B41-B0AB-3BB3CE7F3BEB}"/>
          </ac:spMkLst>
        </pc:spChg>
      </pc:sldChg>
      <pc:sldChg chg="modSp mod">
        <pc:chgData name="Anna Hensel" userId="368b7517e52d9098" providerId="LiveId" clId="{DAEFCF68-7276-40BE-80D2-BF49319CC83E}" dt="2021-10-18T07:31:19.793" v="274" actId="14100"/>
        <pc:sldMkLst>
          <pc:docMk/>
          <pc:sldMk cId="4193343086" sldId="468"/>
        </pc:sldMkLst>
        <pc:spChg chg="mod">
          <ac:chgData name="Anna Hensel" userId="368b7517e52d9098" providerId="LiveId" clId="{DAEFCF68-7276-40BE-80D2-BF49319CC83E}" dt="2021-10-18T07:31:19.793" v="274" actId="14100"/>
          <ac:spMkLst>
            <pc:docMk/>
            <pc:sldMk cId="4193343086" sldId="468"/>
            <ac:spMk id="11" creationId="{1497F653-6085-4B41-B0AB-3BB3CE7F3BEB}"/>
          </ac:spMkLst>
        </pc:spChg>
        <pc:graphicFrameChg chg="modGraphic">
          <ac:chgData name="Anna Hensel" userId="368b7517e52d9098" providerId="LiveId" clId="{DAEFCF68-7276-40BE-80D2-BF49319CC83E}" dt="2021-10-18T07:27:35.984" v="78" actId="20577"/>
          <ac:graphicFrameMkLst>
            <pc:docMk/>
            <pc:sldMk cId="4193343086" sldId="468"/>
            <ac:graphicFrameMk id="10" creationId="{347CF45B-61A1-4EA0-8B7A-93F48339BC67}"/>
          </ac:graphicFrameMkLst>
        </pc:graphicFrameChg>
      </pc:sldChg>
      <pc:sldChg chg="modSp mod">
        <pc:chgData name="Anna Hensel" userId="368b7517e52d9098" providerId="LiveId" clId="{DAEFCF68-7276-40BE-80D2-BF49319CC83E}" dt="2021-10-18T07:31:25.770" v="275" actId="14100"/>
        <pc:sldMkLst>
          <pc:docMk/>
          <pc:sldMk cId="713971942" sldId="469"/>
        </pc:sldMkLst>
        <pc:spChg chg="mod">
          <ac:chgData name="Anna Hensel" userId="368b7517e52d9098" providerId="LiveId" clId="{DAEFCF68-7276-40BE-80D2-BF49319CC83E}" dt="2021-10-18T07:31:25.770" v="275" actId="14100"/>
          <ac:spMkLst>
            <pc:docMk/>
            <pc:sldMk cId="713971942" sldId="469"/>
            <ac:spMk id="11" creationId="{1497F653-6085-4B41-B0AB-3BB3CE7F3BEB}"/>
          </ac:spMkLst>
        </pc:spChg>
      </pc:sldChg>
      <pc:sldChg chg="modSp mod modNotesTx">
        <pc:chgData name="Anna Hensel" userId="368b7517e52d9098" providerId="LiveId" clId="{DAEFCF68-7276-40BE-80D2-BF49319CC83E}" dt="2021-10-18T07:31:29.585" v="276" actId="14100"/>
        <pc:sldMkLst>
          <pc:docMk/>
          <pc:sldMk cId="2462241922" sldId="470"/>
        </pc:sldMkLst>
        <pc:spChg chg="mod">
          <ac:chgData name="Anna Hensel" userId="368b7517e52d9098" providerId="LiveId" clId="{DAEFCF68-7276-40BE-80D2-BF49319CC83E}" dt="2021-10-18T07:31:29.585" v="276" actId="14100"/>
          <ac:spMkLst>
            <pc:docMk/>
            <pc:sldMk cId="2462241922" sldId="470"/>
            <ac:spMk id="11" creationId="{1497F653-6085-4B41-B0AB-3BB3CE7F3BEB}"/>
          </ac:spMkLst>
        </pc:spChg>
      </pc:sldChg>
      <pc:sldChg chg="modSp mod modNotesTx">
        <pc:chgData name="Anna Hensel" userId="368b7517e52d9098" providerId="LiveId" clId="{DAEFCF68-7276-40BE-80D2-BF49319CC83E}" dt="2021-10-18T07:31:48.961" v="280" actId="14100"/>
        <pc:sldMkLst>
          <pc:docMk/>
          <pc:sldMk cId="1261200407" sldId="471"/>
        </pc:sldMkLst>
        <pc:spChg chg="mod">
          <ac:chgData name="Anna Hensel" userId="368b7517e52d9098" providerId="LiveId" clId="{DAEFCF68-7276-40BE-80D2-BF49319CC83E}" dt="2021-10-18T07:31:48.961" v="280" actId="14100"/>
          <ac:spMkLst>
            <pc:docMk/>
            <pc:sldMk cId="1261200407" sldId="471"/>
            <ac:spMk id="11" creationId="{1497F653-6085-4B41-B0AB-3BB3CE7F3BEB}"/>
          </ac:spMkLst>
        </pc:spChg>
        <pc:graphicFrameChg chg="modGraphic">
          <ac:chgData name="Anna Hensel" userId="368b7517e52d9098" providerId="LiveId" clId="{DAEFCF68-7276-40BE-80D2-BF49319CC83E}" dt="2021-10-18T07:28:52.108" v="178" actId="20577"/>
          <ac:graphicFrameMkLst>
            <pc:docMk/>
            <pc:sldMk cId="1261200407" sldId="471"/>
            <ac:graphicFrameMk id="10" creationId="{347CF45B-61A1-4EA0-8B7A-93F48339BC67}"/>
          </ac:graphicFrameMkLst>
        </pc:graphicFrameChg>
      </pc:sldChg>
      <pc:sldChg chg="modSp mod modNotesTx">
        <pc:chgData name="Anna Hensel" userId="368b7517e52d9098" providerId="LiveId" clId="{DAEFCF68-7276-40BE-80D2-BF49319CC83E}" dt="2021-10-18T07:31:42.846" v="279" actId="14100"/>
        <pc:sldMkLst>
          <pc:docMk/>
          <pc:sldMk cId="520687347" sldId="472"/>
        </pc:sldMkLst>
        <pc:spChg chg="mod">
          <ac:chgData name="Anna Hensel" userId="368b7517e52d9098" providerId="LiveId" clId="{DAEFCF68-7276-40BE-80D2-BF49319CC83E}" dt="2021-10-18T07:31:42.846" v="279" actId="14100"/>
          <ac:spMkLst>
            <pc:docMk/>
            <pc:sldMk cId="520687347" sldId="472"/>
            <ac:spMk id="11" creationId="{1497F653-6085-4B41-B0AB-3BB3CE7F3BEB}"/>
          </ac:spMkLst>
        </pc:spChg>
      </pc:sldChg>
      <pc:sldChg chg="modSp mod modNotesTx">
        <pc:chgData name="Anna Hensel" userId="368b7517e52d9098" providerId="LiveId" clId="{DAEFCF68-7276-40BE-80D2-BF49319CC83E}" dt="2021-10-18T07:32:05.301" v="283" actId="14100"/>
        <pc:sldMkLst>
          <pc:docMk/>
          <pc:sldMk cId="1530043422" sldId="473"/>
        </pc:sldMkLst>
        <pc:spChg chg="mod">
          <ac:chgData name="Anna Hensel" userId="368b7517e52d9098" providerId="LiveId" clId="{DAEFCF68-7276-40BE-80D2-BF49319CC83E}" dt="2021-10-18T07:32:05.301" v="283" actId="14100"/>
          <ac:spMkLst>
            <pc:docMk/>
            <pc:sldMk cId="1530043422" sldId="473"/>
            <ac:spMk id="11" creationId="{1497F653-6085-4B41-B0AB-3BB3CE7F3BEB}"/>
          </ac:spMkLst>
        </pc:spChg>
        <pc:graphicFrameChg chg="modGraphic">
          <ac:chgData name="Anna Hensel" userId="368b7517e52d9098" providerId="LiveId" clId="{DAEFCF68-7276-40BE-80D2-BF49319CC83E}" dt="2021-10-18T07:29:28.526" v="226" actId="20577"/>
          <ac:graphicFrameMkLst>
            <pc:docMk/>
            <pc:sldMk cId="1530043422" sldId="473"/>
            <ac:graphicFrameMk id="10" creationId="{347CF45B-61A1-4EA0-8B7A-93F48339BC67}"/>
          </ac:graphicFrameMkLst>
        </pc:graphicFrameChg>
      </pc:sldChg>
      <pc:sldChg chg="modSp mod">
        <pc:chgData name="Anna Hensel" userId="368b7517e52d9098" providerId="LiveId" clId="{DAEFCF68-7276-40BE-80D2-BF49319CC83E}" dt="2021-10-18T07:32:00.926" v="282" actId="14100"/>
        <pc:sldMkLst>
          <pc:docMk/>
          <pc:sldMk cId="3810606026" sldId="474"/>
        </pc:sldMkLst>
        <pc:spChg chg="mod">
          <ac:chgData name="Anna Hensel" userId="368b7517e52d9098" providerId="LiveId" clId="{DAEFCF68-7276-40BE-80D2-BF49319CC83E}" dt="2021-10-18T07:32:00.926" v="282" actId="14100"/>
          <ac:spMkLst>
            <pc:docMk/>
            <pc:sldMk cId="3810606026" sldId="474"/>
            <ac:spMk id="11" creationId="{1497F653-6085-4B41-B0AB-3BB3CE7F3BEB}"/>
          </ac:spMkLst>
        </pc:spChg>
      </pc:sldChg>
      <pc:sldChg chg="addSp delSp modSp mod modNotesTx">
        <pc:chgData name="Anna Hensel" userId="368b7517e52d9098" providerId="LiveId" clId="{DAEFCF68-7276-40BE-80D2-BF49319CC83E}" dt="2021-10-18T13:33:12.899" v="3505"/>
        <pc:sldMkLst>
          <pc:docMk/>
          <pc:sldMk cId="3195797193" sldId="475"/>
        </pc:sldMkLst>
        <pc:spChg chg="add del mod">
          <ac:chgData name="Anna Hensel" userId="368b7517e52d9098" providerId="LiveId" clId="{DAEFCF68-7276-40BE-80D2-BF49319CC83E}" dt="2021-10-18T13:33:09.841" v="3503"/>
          <ac:spMkLst>
            <pc:docMk/>
            <pc:sldMk cId="3195797193" sldId="475"/>
            <ac:spMk id="15" creationId="{DBCC778C-627A-4C91-92EA-8EBB890FB930}"/>
          </ac:spMkLst>
        </pc:spChg>
        <pc:spChg chg="mod">
          <ac:chgData name="Anna Hensel" userId="368b7517e52d9098" providerId="LiveId" clId="{DAEFCF68-7276-40BE-80D2-BF49319CC83E}" dt="2021-10-18T07:30:04.210" v="267" actId="20577"/>
          <ac:spMkLst>
            <pc:docMk/>
            <pc:sldMk cId="3195797193" sldId="475"/>
            <ac:spMk id="16" creationId="{DB51F620-9604-4DFA-88E3-9DFAF45FB509}"/>
          </ac:spMkLst>
        </pc:spChg>
        <pc:spChg chg="del">
          <ac:chgData name="Anna Hensel" userId="368b7517e52d9098" providerId="LiveId" clId="{DAEFCF68-7276-40BE-80D2-BF49319CC83E}" dt="2021-10-18T13:32:57.454" v="3499" actId="478"/>
          <ac:spMkLst>
            <pc:docMk/>
            <pc:sldMk cId="3195797193" sldId="475"/>
            <ac:spMk id="17" creationId="{6F284054-49ED-4589-AB41-E043A88EC3D4}"/>
          </ac:spMkLst>
        </pc:spChg>
        <pc:spChg chg="del">
          <ac:chgData name="Anna Hensel" userId="368b7517e52d9098" providerId="LiveId" clId="{DAEFCF68-7276-40BE-80D2-BF49319CC83E}" dt="2021-10-18T13:33:00.467" v="3500" actId="478"/>
          <ac:spMkLst>
            <pc:docMk/>
            <pc:sldMk cId="3195797193" sldId="475"/>
            <ac:spMk id="18" creationId="{4A59DDEB-8E86-4874-91FC-DB2544C35772}"/>
          </ac:spMkLst>
        </pc:spChg>
        <pc:spChg chg="del">
          <ac:chgData name="Anna Hensel" userId="368b7517e52d9098" providerId="LiveId" clId="{DAEFCF68-7276-40BE-80D2-BF49319CC83E}" dt="2021-10-18T13:33:03.673" v="3501" actId="478"/>
          <ac:spMkLst>
            <pc:docMk/>
            <pc:sldMk cId="3195797193" sldId="475"/>
            <ac:spMk id="19" creationId="{7488DAD5-DCF4-43BB-BD54-3625B6B2F3E4}"/>
          </ac:spMkLst>
        </pc:spChg>
        <pc:spChg chg="del">
          <ac:chgData name="Anna Hensel" userId="368b7517e52d9098" providerId="LiveId" clId="{DAEFCF68-7276-40BE-80D2-BF49319CC83E}" dt="2021-10-18T13:33:12.345" v="3504" actId="478"/>
          <ac:spMkLst>
            <pc:docMk/>
            <pc:sldMk cId="3195797193" sldId="475"/>
            <ac:spMk id="20" creationId="{B9E1AFA6-286E-499D-8A9A-8D988CF22784}"/>
          </ac:spMkLst>
        </pc:spChg>
        <pc:spChg chg="add del mod">
          <ac:chgData name="Anna Hensel" userId="368b7517e52d9098" providerId="LiveId" clId="{DAEFCF68-7276-40BE-80D2-BF49319CC83E}" dt="2021-10-18T13:33:09.841" v="3503"/>
          <ac:spMkLst>
            <pc:docMk/>
            <pc:sldMk cId="3195797193" sldId="475"/>
            <ac:spMk id="21" creationId="{FDBAEF9B-5860-4F70-816D-9999AFA83EA9}"/>
          </ac:spMkLst>
        </pc:spChg>
        <pc:spChg chg="add del mod">
          <ac:chgData name="Anna Hensel" userId="368b7517e52d9098" providerId="LiveId" clId="{DAEFCF68-7276-40BE-80D2-BF49319CC83E}" dt="2021-10-18T13:33:09.841" v="3503"/>
          <ac:spMkLst>
            <pc:docMk/>
            <pc:sldMk cId="3195797193" sldId="475"/>
            <ac:spMk id="22" creationId="{D47E4DF0-ADD1-4A89-A72A-4AF442B8C911}"/>
          </ac:spMkLst>
        </pc:spChg>
        <pc:spChg chg="add del mod">
          <ac:chgData name="Anna Hensel" userId="368b7517e52d9098" providerId="LiveId" clId="{DAEFCF68-7276-40BE-80D2-BF49319CC83E}" dt="2021-10-18T13:33:09.841" v="3503"/>
          <ac:spMkLst>
            <pc:docMk/>
            <pc:sldMk cId="3195797193" sldId="475"/>
            <ac:spMk id="23" creationId="{C33997A2-B8BA-4A96-897E-342AC50DB6F7}"/>
          </ac:spMkLst>
        </pc:spChg>
        <pc:spChg chg="add mod">
          <ac:chgData name="Anna Hensel" userId="368b7517e52d9098" providerId="LiveId" clId="{DAEFCF68-7276-40BE-80D2-BF49319CC83E}" dt="2021-10-18T13:33:12.899" v="3505"/>
          <ac:spMkLst>
            <pc:docMk/>
            <pc:sldMk cId="3195797193" sldId="475"/>
            <ac:spMk id="24" creationId="{96403557-FE0D-41F6-AAB8-32BAD74C388F}"/>
          </ac:spMkLst>
        </pc:spChg>
        <pc:spChg chg="add mod">
          <ac:chgData name="Anna Hensel" userId="368b7517e52d9098" providerId="LiveId" clId="{DAEFCF68-7276-40BE-80D2-BF49319CC83E}" dt="2021-10-18T13:33:12.899" v="3505"/>
          <ac:spMkLst>
            <pc:docMk/>
            <pc:sldMk cId="3195797193" sldId="475"/>
            <ac:spMk id="25" creationId="{83A6EF06-2AC9-4AA5-AA20-C281D0B322DA}"/>
          </ac:spMkLst>
        </pc:spChg>
        <pc:spChg chg="add mod">
          <ac:chgData name="Anna Hensel" userId="368b7517e52d9098" providerId="LiveId" clId="{DAEFCF68-7276-40BE-80D2-BF49319CC83E}" dt="2021-10-18T13:33:12.899" v="3505"/>
          <ac:spMkLst>
            <pc:docMk/>
            <pc:sldMk cId="3195797193" sldId="475"/>
            <ac:spMk id="26" creationId="{EA865F7D-1285-4925-AE59-175D1C5A124A}"/>
          </ac:spMkLst>
        </pc:spChg>
        <pc:spChg chg="add mod">
          <ac:chgData name="Anna Hensel" userId="368b7517e52d9098" providerId="LiveId" clId="{DAEFCF68-7276-40BE-80D2-BF49319CC83E}" dt="2021-10-18T13:33:12.899" v="3505"/>
          <ac:spMkLst>
            <pc:docMk/>
            <pc:sldMk cId="3195797193" sldId="475"/>
            <ac:spMk id="27" creationId="{42214B6B-AECE-44BE-8BFD-E02580A4AA22}"/>
          </ac:spMkLst>
        </pc:spChg>
      </pc:sldChg>
      <pc:sldChg chg="addSp delSp modSp mod modNotesTx">
        <pc:chgData name="Anna Hensel" userId="368b7517e52d9098" providerId="LiveId" clId="{DAEFCF68-7276-40BE-80D2-BF49319CC83E}" dt="2021-10-18T13:32:52.876" v="3498"/>
        <pc:sldMkLst>
          <pc:docMk/>
          <pc:sldMk cId="1642123153" sldId="476"/>
        </pc:sldMkLst>
        <pc:spChg chg="add mod">
          <ac:chgData name="Anna Hensel" userId="368b7517e52d9098" providerId="LiveId" clId="{DAEFCF68-7276-40BE-80D2-BF49319CC83E}" dt="2021-10-18T13:32:52.876" v="3498"/>
          <ac:spMkLst>
            <pc:docMk/>
            <pc:sldMk cId="1642123153" sldId="476"/>
            <ac:spMk id="15" creationId="{BE6CAFCF-6506-4DD3-9D2F-A729315315C3}"/>
          </ac:spMkLst>
        </pc:spChg>
        <pc:spChg chg="mod">
          <ac:chgData name="Anna Hensel" userId="368b7517e52d9098" providerId="LiveId" clId="{DAEFCF68-7276-40BE-80D2-BF49319CC83E}" dt="2021-10-18T07:29:51.117" v="256" actId="20577"/>
          <ac:spMkLst>
            <pc:docMk/>
            <pc:sldMk cId="1642123153" sldId="476"/>
            <ac:spMk id="16" creationId="{DB51F620-9604-4DFA-88E3-9DFAF45FB509}"/>
          </ac:spMkLst>
        </pc:spChg>
        <pc:spChg chg="del">
          <ac:chgData name="Anna Hensel" userId="368b7517e52d9098" providerId="LiveId" clId="{DAEFCF68-7276-40BE-80D2-BF49319CC83E}" dt="2021-10-18T13:32:40.740" v="3494" actId="478"/>
          <ac:spMkLst>
            <pc:docMk/>
            <pc:sldMk cId="1642123153" sldId="476"/>
            <ac:spMk id="17" creationId="{6F284054-49ED-4589-AB41-E043A88EC3D4}"/>
          </ac:spMkLst>
        </pc:spChg>
        <pc:spChg chg="del">
          <ac:chgData name="Anna Hensel" userId="368b7517e52d9098" providerId="LiveId" clId="{DAEFCF68-7276-40BE-80D2-BF49319CC83E}" dt="2021-10-18T13:32:44.452" v="3495" actId="478"/>
          <ac:spMkLst>
            <pc:docMk/>
            <pc:sldMk cId="1642123153" sldId="476"/>
            <ac:spMk id="18" creationId="{4A59DDEB-8E86-4874-91FC-DB2544C35772}"/>
          </ac:spMkLst>
        </pc:spChg>
        <pc:spChg chg="del">
          <ac:chgData name="Anna Hensel" userId="368b7517e52d9098" providerId="LiveId" clId="{DAEFCF68-7276-40BE-80D2-BF49319CC83E}" dt="2021-10-18T13:32:52.377" v="3497" actId="478"/>
          <ac:spMkLst>
            <pc:docMk/>
            <pc:sldMk cId="1642123153" sldId="476"/>
            <ac:spMk id="19" creationId="{7488DAD5-DCF4-43BB-BD54-3625B6B2F3E4}"/>
          </ac:spMkLst>
        </pc:spChg>
        <pc:spChg chg="del">
          <ac:chgData name="Anna Hensel" userId="368b7517e52d9098" providerId="LiveId" clId="{DAEFCF68-7276-40BE-80D2-BF49319CC83E}" dt="2021-10-18T13:32:49.292" v="3496" actId="478"/>
          <ac:spMkLst>
            <pc:docMk/>
            <pc:sldMk cId="1642123153" sldId="476"/>
            <ac:spMk id="20" creationId="{B9E1AFA6-286E-499D-8A9A-8D988CF22784}"/>
          </ac:spMkLst>
        </pc:spChg>
        <pc:spChg chg="add mod">
          <ac:chgData name="Anna Hensel" userId="368b7517e52d9098" providerId="LiveId" clId="{DAEFCF68-7276-40BE-80D2-BF49319CC83E}" dt="2021-10-18T13:32:52.876" v="3498"/>
          <ac:spMkLst>
            <pc:docMk/>
            <pc:sldMk cId="1642123153" sldId="476"/>
            <ac:spMk id="21" creationId="{13CF2D00-EA1D-4D21-8822-147B0557E893}"/>
          </ac:spMkLst>
        </pc:spChg>
        <pc:spChg chg="add mod">
          <ac:chgData name="Anna Hensel" userId="368b7517e52d9098" providerId="LiveId" clId="{DAEFCF68-7276-40BE-80D2-BF49319CC83E}" dt="2021-10-18T13:32:52.876" v="3498"/>
          <ac:spMkLst>
            <pc:docMk/>
            <pc:sldMk cId="1642123153" sldId="476"/>
            <ac:spMk id="22" creationId="{21358099-6B50-4AA8-9050-47B57A789675}"/>
          </ac:spMkLst>
        </pc:spChg>
        <pc:spChg chg="add mod">
          <ac:chgData name="Anna Hensel" userId="368b7517e52d9098" providerId="LiveId" clId="{DAEFCF68-7276-40BE-80D2-BF49319CC83E}" dt="2021-10-18T13:32:52.876" v="3498"/>
          <ac:spMkLst>
            <pc:docMk/>
            <pc:sldMk cId="1642123153" sldId="476"/>
            <ac:spMk id="23" creationId="{9DDF2225-8209-47A5-B996-496F086B505B}"/>
          </ac:spMkLst>
        </pc:spChg>
      </pc:sldChg>
      <pc:sldChg chg="addSp delSp modSp mod modNotesTx">
        <pc:chgData name="Anna Hensel" userId="368b7517e52d9098" providerId="LiveId" clId="{DAEFCF68-7276-40BE-80D2-BF49319CC83E}" dt="2021-10-18T13:32:35.836" v="3493"/>
        <pc:sldMkLst>
          <pc:docMk/>
          <pc:sldMk cId="2590820334" sldId="477"/>
        </pc:sldMkLst>
        <pc:spChg chg="add mod">
          <ac:chgData name="Anna Hensel" userId="368b7517e52d9098" providerId="LiveId" clId="{DAEFCF68-7276-40BE-80D2-BF49319CC83E}" dt="2021-10-18T13:32:35.836" v="3493"/>
          <ac:spMkLst>
            <pc:docMk/>
            <pc:sldMk cId="2590820334" sldId="477"/>
            <ac:spMk id="15" creationId="{201A41B6-A687-46DC-A0FD-2BC57D1C65BC}"/>
          </ac:spMkLst>
        </pc:spChg>
        <pc:spChg chg="del">
          <ac:chgData name="Anna Hensel" userId="368b7517e52d9098" providerId="LiveId" clId="{DAEFCF68-7276-40BE-80D2-BF49319CC83E}" dt="2021-10-18T13:32:16.149" v="3489" actId="478"/>
          <ac:spMkLst>
            <pc:docMk/>
            <pc:sldMk cId="2590820334" sldId="477"/>
            <ac:spMk id="17" creationId="{6F284054-49ED-4589-AB41-E043A88EC3D4}"/>
          </ac:spMkLst>
        </pc:spChg>
        <pc:spChg chg="del">
          <ac:chgData name="Anna Hensel" userId="368b7517e52d9098" providerId="LiveId" clId="{DAEFCF68-7276-40BE-80D2-BF49319CC83E}" dt="2021-10-18T13:32:19.110" v="3490" actId="478"/>
          <ac:spMkLst>
            <pc:docMk/>
            <pc:sldMk cId="2590820334" sldId="477"/>
            <ac:spMk id="18" creationId="{4A59DDEB-8E86-4874-91FC-DB2544C35772}"/>
          </ac:spMkLst>
        </pc:spChg>
        <pc:spChg chg="del">
          <ac:chgData name="Anna Hensel" userId="368b7517e52d9098" providerId="LiveId" clId="{DAEFCF68-7276-40BE-80D2-BF49319CC83E}" dt="2021-10-18T13:32:24.777" v="3492" actId="478"/>
          <ac:spMkLst>
            <pc:docMk/>
            <pc:sldMk cId="2590820334" sldId="477"/>
            <ac:spMk id="19" creationId="{7488DAD5-DCF4-43BB-BD54-3625B6B2F3E4}"/>
          </ac:spMkLst>
        </pc:spChg>
        <pc:spChg chg="del">
          <ac:chgData name="Anna Hensel" userId="368b7517e52d9098" providerId="LiveId" clId="{DAEFCF68-7276-40BE-80D2-BF49319CC83E}" dt="2021-10-18T13:32:21.467" v="3491" actId="478"/>
          <ac:spMkLst>
            <pc:docMk/>
            <pc:sldMk cId="2590820334" sldId="477"/>
            <ac:spMk id="20" creationId="{B9E1AFA6-286E-499D-8A9A-8D988CF22784}"/>
          </ac:spMkLst>
        </pc:spChg>
        <pc:spChg chg="add mod">
          <ac:chgData name="Anna Hensel" userId="368b7517e52d9098" providerId="LiveId" clId="{DAEFCF68-7276-40BE-80D2-BF49319CC83E}" dt="2021-10-18T13:32:35.836" v="3493"/>
          <ac:spMkLst>
            <pc:docMk/>
            <pc:sldMk cId="2590820334" sldId="477"/>
            <ac:spMk id="21" creationId="{E0F0180F-E28C-4A47-BC45-3B271A6159A1}"/>
          </ac:spMkLst>
        </pc:spChg>
        <pc:spChg chg="add mod">
          <ac:chgData name="Anna Hensel" userId="368b7517e52d9098" providerId="LiveId" clId="{DAEFCF68-7276-40BE-80D2-BF49319CC83E}" dt="2021-10-18T13:32:35.836" v="3493"/>
          <ac:spMkLst>
            <pc:docMk/>
            <pc:sldMk cId="2590820334" sldId="477"/>
            <ac:spMk id="22" creationId="{918B97EE-D928-4629-8801-713D68CD665C}"/>
          </ac:spMkLst>
        </pc:spChg>
        <pc:spChg chg="add mod">
          <ac:chgData name="Anna Hensel" userId="368b7517e52d9098" providerId="LiveId" clId="{DAEFCF68-7276-40BE-80D2-BF49319CC83E}" dt="2021-10-18T13:32:35.836" v="3493"/>
          <ac:spMkLst>
            <pc:docMk/>
            <pc:sldMk cId="2590820334" sldId="477"/>
            <ac:spMk id="23" creationId="{30C9F746-632D-4545-A6CF-E069CA7D5E02}"/>
          </ac:spMkLst>
        </pc:spChg>
      </pc:sldChg>
      <pc:sldChg chg="addSp modSp mod">
        <pc:chgData name="Anna Hensel" userId="368b7517e52d9098" providerId="LiveId" clId="{DAEFCF68-7276-40BE-80D2-BF49319CC83E}" dt="2021-10-18T07:25:20.776" v="11" actId="164"/>
        <pc:sldMkLst>
          <pc:docMk/>
          <pc:sldMk cId="1975694885" sldId="482"/>
        </pc:sldMkLst>
        <pc:spChg chg="mod">
          <ac:chgData name="Anna Hensel" userId="368b7517e52d9098" providerId="LiveId" clId="{DAEFCF68-7276-40BE-80D2-BF49319CC83E}" dt="2021-10-18T07:25:20.776" v="11" actId="164"/>
          <ac:spMkLst>
            <pc:docMk/>
            <pc:sldMk cId="1975694885" sldId="482"/>
            <ac:spMk id="18" creationId="{1135CBFC-7CC6-4617-9169-5EE958B67858}"/>
          </ac:spMkLst>
        </pc:spChg>
        <pc:spChg chg="mod">
          <ac:chgData name="Anna Hensel" userId="368b7517e52d9098" providerId="LiveId" clId="{DAEFCF68-7276-40BE-80D2-BF49319CC83E}" dt="2021-10-18T07:25:20.776" v="11" actId="164"/>
          <ac:spMkLst>
            <pc:docMk/>
            <pc:sldMk cId="1975694885" sldId="482"/>
            <ac:spMk id="21" creationId="{3046B33A-113F-40AB-A953-C57B7A10E457}"/>
          </ac:spMkLst>
        </pc:spChg>
        <pc:grpChg chg="add mod">
          <ac:chgData name="Anna Hensel" userId="368b7517e52d9098" providerId="LiveId" clId="{DAEFCF68-7276-40BE-80D2-BF49319CC83E}" dt="2021-10-18T07:25:20.776" v="11" actId="164"/>
          <ac:grpSpMkLst>
            <pc:docMk/>
            <pc:sldMk cId="1975694885" sldId="482"/>
            <ac:grpSpMk id="2" creationId="{4453D1CB-AA7A-4E71-B7F4-BD0EDE4B2EC7}"/>
          </ac:grpSpMkLst>
        </pc:grpChg>
        <pc:grpChg chg="mod">
          <ac:chgData name="Anna Hensel" userId="368b7517e52d9098" providerId="LiveId" clId="{DAEFCF68-7276-40BE-80D2-BF49319CC83E}" dt="2021-10-18T07:25:20.776" v="11" actId="164"/>
          <ac:grpSpMkLst>
            <pc:docMk/>
            <pc:sldMk cId="1975694885" sldId="482"/>
            <ac:grpSpMk id="47" creationId="{1A8610A6-AECF-4C13-8F26-28EBA7EB7679}"/>
          </ac:grpSpMkLst>
        </pc:grpChg>
        <pc:picChg chg="mod">
          <ac:chgData name="Anna Hensel" userId="368b7517e52d9098" providerId="LiveId" clId="{DAEFCF68-7276-40BE-80D2-BF49319CC83E}" dt="2021-10-18T07:25:20.776" v="11" actId="164"/>
          <ac:picMkLst>
            <pc:docMk/>
            <pc:sldMk cId="1975694885" sldId="482"/>
            <ac:picMk id="39" creationId="{453B557A-2C8E-4D67-AFCC-5B585DF345C8}"/>
          </ac:picMkLst>
        </pc:picChg>
        <pc:picChg chg="mod">
          <ac:chgData name="Anna Hensel" userId="368b7517e52d9098" providerId="LiveId" clId="{DAEFCF68-7276-40BE-80D2-BF49319CC83E}" dt="2021-10-18T07:25:20.776" v="11" actId="164"/>
          <ac:picMkLst>
            <pc:docMk/>
            <pc:sldMk cId="1975694885" sldId="482"/>
            <ac:picMk id="40" creationId="{E91341BF-5619-43D1-918F-FEBBB29BBED8}"/>
          </ac:picMkLst>
        </pc:picChg>
        <pc:picChg chg="mod">
          <ac:chgData name="Anna Hensel" userId="368b7517e52d9098" providerId="LiveId" clId="{DAEFCF68-7276-40BE-80D2-BF49319CC83E}" dt="2021-10-18T07:25:20.776" v="11" actId="164"/>
          <ac:picMkLst>
            <pc:docMk/>
            <pc:sldMk cId="1975694885" sldId="482"/>
            <ac:picMk id="41" creationId="{D7539660-7D23-4AAE-89C9-00E8B4E3CE65}"/>
          </ac:picMkLst>
        </pc:picChg>
        <pc:picChg chg="mod">
          <ac:chgData name="Anna Hensel" userId="368b7517e52d9098" providerId="LiveId" clId="{DAEFCF68-7276-40BE-80D2-BF49319CC83E}" dt="2021-10-18T07:25:20.776" v="11" actId="164"/>
          <ac:picMkLst>
            <pc:docMk/>
            <pc:sldMk cId="1975694885" sldId="482"/>
            <ac:picMk id="42" creationId="{5FCA49A7-85E4-4110-B4CE-2B63E3CDF189}"/>
          </ac:picMkLst>
        </pc:picChg>
      </pc:sldChg>
      <pc:sldChg chg="delSp modSp mod modNotesTx">
        <pc:chgData name="Anna Hensel" userId="368b7517e52d9098" providerId="LiveId" clId="{DAEFCF68-7276-40BE-80D2-BF49319CC83E}" dt="2021-10-18T12:35:42.011" v="2505" actId="20577"/>
        <pc:sldMkLst>
          <pc:docMk/>
          <pc:sldMk cId="1466057532" sldId="487"/>
        </pc:sldMkLst>
        <pc:spChg chg="mod">
          <ac:chgData name="Anna Hensel" userId="368b7517e52d9098" providerId="LiveId" clId="{DAEFCF68-7276-40BE-80D2-BF49319CC83E}" dt="2021-10-18T12:31:28.347" v="2211" actId="20577"/>
          <ac:spMkLst>
            <pc:docMk/>
            <pc:sldMk cId="1466057532" sldId="487"/>
            <ac:spMk id="7" creationId="{93085032-031D-4CBF-8962-E2D23A6A4CC1}"/>
          </ac:spMkLst>
        </pc:spChg>
        <pc:spChg chg="mod">
          <ac:chgData name="Anna Hensel" userId="368b7517e52d9098" providerId="LiveId" clId="{DAEFCF68-7276-40BE-80D2-BF49319CC83E}" dt="2021-10-18T12:32:16.435" v="2234" actId="20577"/>
          <ac:spMkLst>
            <pc:docMk/>
            <pc:sldMk cId="1466057532" sldId="487"/>
            <ac:spMk id="8" creationId="{9ADD5596-A025-4AA5-9D43-3CC7259C62DC}"/>
          </ac:spMkLst>
        </pc:spChg>
        <pc:spChg chg="mod">
          <ac:chgData name="Anna Hensel" userId="368b7517e52d9098" providerId="LiveId" clId="{DAEFCF68-7276-40BE-80D2-BF49319CC83E}" dt="2021-10-18T12:31:21.436" v="2209" actId="20577"/>
          <ac:spMkLst>
            <pc:docMk/>
            <pc:sldMk cId="1466057532" sldId="487"/>
            <ac:spMk id="9" creationId="{586492E8-69CF-4E3D-BC47-635DA27B1B94}"/>
          </ac:spMkLst>
        </pc:spChg>
        <pc:spChg chg="del">
          <ac:chgData name="Anna Hensel" userId="368b7517e52d9098" providerId="LiveId" clId="{DAEFCF68-7276-40BE-80D2-BF49319CC83E}" dt="2021-10-18T12:28:14.216" v="2096" actId="478"/>
          <ac:spMkLst>
            <pc:docMk/>
            <pc:sldMk cId="1466057532" sldId="487"/>
            <ac:spMk id="13" creationId="{CE74E1EC-65F0-471C-BAF5-641E2960D499}"/>
          </ac:spMkLst>
        </pc:spChg>
      </pc:sldChg>
      <pc:sldChg chg="modNotes modNotesTx">
        <pc:chgData name="Anna Hensel" userId="368b7517e52d9098" providerId="LiveId" clId="{DAEFCF68-7276-40BE-80D2-BF49319CC83E}" dt="2021-10-18T13:29:06.949" v="3479" actId="20577"/>
        <pc:sldMkLst>
          <pc:docMk/>
          <pc:sldMk cId="311949333" sldId="489"/>
        </pc:sldMkLst>
      </pc:sldChg>
      <pc:sldChg chg="modSp mod modNotesTx">
        <pc:chgData name="Anna Hensel" userId="368b7517e52d9098" providerId="LiveId" clId="{DAEFCF68-7276-40BE-80D2-BF49319CC83E}" dt="2021-10-18T13:15:30.953" v="3242" actId="5793"/>
        <pc:sldMkLst>
          <pc:docMk/>
          <pc:sldMk cId="2232014991" sldId="493"/>
        </pc:sldMkLst>
        <pc:spChg chg="mod">
          <ac:chgData name="Anna Hensel" userId="368b7517e52d9098" providerId="LiveId" clId="{DAEFCF68-7276-40BE-80D2-BF49319CC83E}" dt="2021-10-18T12:26:50.789" v="2092" actId="113"/>
          <ac:spMkLst>
            <pc:docMk/>
            <pc:sldMk cId="2232014991" sldId="493"/>
            <ac:spMk id="8" creationId="{D5889B4D-1D48-4908-97DE-48216603F1F5}"/>
          </ac:spMkLst>
        </pc:spChg>
      </pc:sldChg>
      <pc:sldChg chg="modNotesTx">
        <pc:chgData name="Anna Hensel" userId="368b7517e52d9098" providerId="LiveId" clId="{DAEFCF68-7276-40BE-80D2-BF49319CC83E}" dt="2021-10-18T13:17:46.442" v="3449" actId="20577"/>
        <pc:sldMkLst>
          <pc:docMk/>
          <pc:sldMk cId="1689261422" sldId="494"/>
        </pc:sldMkLst>
      </pc:sldChg>
      <pc:sldChg chg="modNotesTx">
        <pc:chgData name="Anna Hensel" userId="368b7517e52d9098" providerId="LiveId" clId="{DAEFCF68-7276-40BE-80D2-BF49319CC83E}" dt="2021-10-18T13:18:44.057" v="3474" actId="20577"/>
        <pc:sldMkLst>
          <pc:docMk/>
          <pc:sldMk cId="2681374028" sldId="495"/>
        </pc:sldMkLst>
      </pc:sldChg>
      <pc:sldChg chg="modSp mod modNotesTx">
        <pc:chgData name="Anna Hensel" userId="368b7517e52d9098" providerId="LiveId" clId="{DAEFCF68-7276-40BE-80D2-BF49319CC83E}" dt="2021-10-18T11:52:09.194" v="1301" actId="20577"/>
        <pc:sldMkLst>
          <pc:docMk/>
          <pc:sldMk cId="768796153" sldId="496"/>
        </pc:sldMkLst>
        <pc:spChg chg="mod">
          <ac:chgData name="Anna Hensel" userId="368b7517e52d9098" providerId="LiveId" clId="{DAEFCF68-7276-40BE-80D2-BF49319CC83E}" dt="2021-10-18T07:31:04.016" v="271" actId="14100"/>
          <ac:spMkLst>
            <pc:docMk/>
            <pc:sldMk cId="768796153" sldId="496"/>
            <ac:spMk id="11" creationId="{1497F653-6085-4B41-B0AB-3BB3CE7F3BEB}"/>
          </ac:spMkLst>
        </pc:spChg>
      </pc:sldChg>
      <pc:sldChg chg="modSp mod modNotesTx">
        <pc:chgData name="Anna Hensel" userId="368b7517e52d9098" providerId="LiveId" clId="{DAEFCF68-7276-40BE-80D2-BF49319CC83E}" dt="2021-10-18T11:52:16.340" v="1305" actId="5793"/>
        <pc:sldMkLst>
          <pc:docMk/>
          <pc:sldMk cId="1601255144" sldId="497"/>
        </pc:sldMkLst>
        <pc:spChg chg="mod">
          <ac:chgData name="Anna Hensel" userId="368b7517e52d9098" providerId="LiveId" clId="{DAEFCF68-7276-40BE-80D2-BF49319CC83E}" dt="2021-10-18T07:31:12.171" v="272" actId="14100"/>
          <ac:spMkLst>
            <pc:docMk/>
            <pc:sldMk cId="1601255144" sldId="497"/>
            <ac:spMk id="11" creationId="{1497F653-6085-4B41-B0AB-3BB3CE7F3BEB}"/>
          </ac:spMkLst>
        </pc:spChg>
      </pc:sldChg>
      <pc:sldChg chg="modSp mod modNotesTx">
        <pc:chgData name="Anna Hensel" userId="368b7517e52d9098" providerId="LiveId" clId="{DAEFCF68-7276-40BE-80D2-BF49319CC83E}" dt="2021-10-18T11:54:33.002" v="1345" actId="20577"/>
        <pc:sldMkLst>
          <pc:docMk/>
          <pc:sldMk cId="732983220" sldId="498"/>
        </pc:sldMkLst>
        <pc:spChg chg="mod">
          <ac:chgData name="Anna Hensel" userId="368b7517e52d9098" providerId="LiveId" clId="{DAEFCF68-7276-40BE-80D2-BF49319CC83E}" dt="2021-10-18T07:31:16.155" v="273" actId="14100"/>
          <ac:spMkLst>
            <pc:docMk/>
            <pc:sldMk cId="732983220" sldId="498"/>
            <ac:spMk id="11" creationId="{1497F653-6085-4B41-B0AB-3BB3CE7F3BEB}"/>
          </ac:spMkLst>
        </pc:spChg>
      </pc:sldChg>
      <pc:sldChg chg="addSp modSp add mod modNotesTx">
        <pc:chgData name="Anna Hensel" userId="368b7517e52d9098" providerId="LiveId" clId="{DAEFCF68-7276-40BE-80D2-BF49319CC83E}" dt="2021-10-18T11:57:25.299" v="1387" actId="1036"/>
        <pc:sldMkLst>
          <pc:docMk/>
          <pc:sldMk cId="3595332629" sldId="499"/>
        </pc:sldMkLst>
        <pc:spChg chg="add mod">
          <ac:chgData name="Anna Hensel" userId="368b7517e52d9098" providerId="LiveId" clId="{DAEFCF68-7276-40BE-80D2-BF49319CC83E}" dt="2021-10-18T11:56:23.453" v="1356" actId="14100"/>
          <ac:spMkLst>
            <pc:docMk/>
            <pc:sldMk cId="3595332629" sldId="499"/>
            <ac:spMk id="12" creationId="{26A13032-0521-4B1C-84A8-90E06D71E5BD}"/>
          </ac:spMkLst>
        </pc:spChg>
        <pc:spChg chg="add mod">
          <ac:chgData name="Anna Hensel" userId="368b7517e52d9098" providerId="LiveId" clId="{DAEFCF68-7276-40BE-80D2-BF49319CC83E}" dt="2021-10-18T11:56:43.633" v="1365" actId="1038"/>
          <ac:spMkLst>
            <pc:docMk/>
            <pc:sldMk cId="3595332629" sldId="499"/>
            <ac:spMk id="14" creationId="{5EBEF949-28A8-4C7D-AD8D-D025A0AD23DD}"/>
          </ac:spMkLst>
        </pc:spChg>
        <pc:spChg chg="add mod">
          <ac:chgData name="Anna Hensel" userId="368b7517e52d9098" providerId="LiveId" clId="{DAEFCF68-7276-40BE-80D2-BF49319CC83E}" dt="2021-10-18T11:57:25.299" v="1387" actId="1036"/>
          <ac:spMkLst>
            <pc:docMk/>
            <pc:sldMk cId="3595332629" sldId="499"/>
            <ac:spMk id="15" creationId="{EF9639E7-1C22-4DD6-A45A-90697689F8F3}"/>
          </ac:spMkLst>
        </pc:spChg>
        <pc:picChg chg="mod">
          <ac:chgData name="Anna Hensel" userId="368b7517e52d9098" providerId="LiveId" clId="{DAEFCF68-7276-40BE-80D2-BF49319CC83E}" dt="2021-10-18T11:56:51.825" v="1368" actId="1076"/>
          <ac:picMkLst>
            <pc:docMk/>
            <pc:sldMk cId="3595332629" sldId="499"/>
            <ac:picMk id="8" creationId="{334EC040-B5F6-4B43-9DBC-CDF742435086}"/>
          </ac:picMkLst>
        </pc:picChg>
      </pc:sldChg>
      <pc:sldChg chg="modSp add mod">
        <pc:chgData name="Anna Hensel" userId="368b7517e52d9098" providerId="LiveId" clId="{DAEFCF68-7276-40BE-80D2-BF49319CC83E}" dt="2021-10-18T11:58:12.804" v="1433" actId="14100"/>
        <pc:sldMkLst>
          <pc:docMk/>
          <pc:sldMk cId="799938665" sldId="500"/>
        </pc:sldMkLst>
        <pc:spChg chg="mod">
          <ac:chgData name="Anna Hensel" userId="368b7517e52d9098" providerId="LiveId" clId="{DAEFCF68-7276-40BE-80D2-BF49319CC83E}" dt="2021-10-18T11:57:58.273" v="1427" actId="1035"/>
          <ac:spMkLst>
            <pc:docMk/>
            <pc:sldMk cId="799938665" sldId="500"/>
            <ac:spMk id="12" creationId="{26A13032-0521-4B1C-84A8-90E06D71E5BD}"/>
          </ac:spMkLst>
        </pc:spChg>
        <pc:spChg chg="mod">
          <ac:chgData name="Anna Hensel" userId="368b7517e52d9098" providerId="LiveId" clId="{DAEFCF68-7276-40BE-80D2-BF49319CC83E}" dt="2021-10-18T11:58:12.804" v="1433" actId="14100"/>
          <ac:spMkLst>
            <pc:docMk/>
            <pc:sldMk cId="799938665" sldId="500"/>
            <ac:spMk id="14" creationId="{5EBEF949-28A8-4C7D-AD8D-D025A0AD23DD}"/>
          </ac:spMkLst>
        </pc:spChg>
        <pc:spChg chg="mod">
          <ac:chgData name="Anna Hensel" userId="368b7517e52d9098" providerId="LiveId" clId="{DAEFCF68-7276-40BE-80D2-BF49319CC83E}" dt="2021-10-18T11:57:43.711" v="1409" actId="1038"/>
          <ac:spMkLst>
            <pc:docMk/>
            <pc:sldMk cId="799938665" sldId="500"/>
            <ac:spMk id="15" creationId="{EF9639E7-1C22-4DD6-A45A-90697689F8F3}"/>
          </ac:spMkLst>
        </pc:spChg>
      </pc:sldChg>
    </pc:docChg>
  </pc:docChgLst>
  <pc:docChgLst>
    <pc:chgData name="Anna Hensel" userId="368b7517e52d9098" providerId="LiveId" clId="{6CA61FAD-FB2C-43C5-891D-2E1FF23F7871}"/>
    <pc:docChg chg="delSld modSld delSection modSection">
      <pc:chgData name="Anna Hensel" userId="368b7517e52d9098" providerId="LiveId" clId="{6CA61FAD-FB2C-43C5-891D-2E1FF23F7871}" dt="2021-10-21T18:40:19.639" v="99" actId="18676"/>
      <pc:docMkLst>
        <pc:docMk/>
      </pc:docMkLst>
      <pc:sldChg chg="modNotesTx">
        <pc:chgData name="Anna Hensel" userId="368b7517e52d9098" providerId="LiveId" clId="{6CA61FAD-FB2C-43C5-891D-2E1FF23F7871}" dt="2021-10-21T18:36:48.209" v="0" actId="20577"/>
        <pc:sldMkLst>
          <pc:docMk/>
          <pc:sldMk cId="1587297699" sldId="386"/>
        </pc:sldMkLst>
      </pc:sldChg>
      <pc:sldChg chg="modNotesTx">
        <pc:chgData name="Anna Hensel" userId="368b7517e52d9098" providerId="LiveId" clId="{6CA61FAD-FB2C-43C5-891D-2E1FF23F7871}" dt="2021-10-21T18:37:18.748" v="12" actId="20577"/>
        <pc:sldMkLst>
          <pc:docMk/>
          <pc:sldMk cId="1348182272" sldId="388"/>
        </pc:sldMkLst>
      </pc:sldChg>
      <pc:sldChg chg="modNotesTx">
        <pc:chgData name="Anna Hensel" userId="368b7517e52d9098" providerId="LiveId" clId="{6CA61FAD-FB2C-43C5-891D-2E1FF23F7871}" dt="2021-10-21T18:36:54.995" v="2" actId="20577"/>
        <pc:sldMkLst>
          <pc:docMk/>
          <pc:sldMk cId="4218217793" sldId="389"/>
        </pc:sldMkLst>
      </pc:sldChg>
      <pc:sldChg chg="modNotesTx">
        <pc:chgData name="Anna Hensel" userId="368b7517e52d9098" providerId="LiveId" clId="{6CA61FAD-FB2C-43C5-891D-2E1FF23F7871}" dt="2021-10-21T18:37:07.872" v="7" actId="20577"/>
        <pc:sldMkLst>
          <pc:docMk/>
          <pc:sldMk cId="372729799" sldId="397"/>
        </pc:sldMkLst>
      </pc:sldChg>
      <pc:sldChg chg="del">
        <pc:chgData name="Anna Hensel" userId="368b7517e52d9098" providerId="LiveId" clId="{6CA61FAD-FB2C-43C5-891D-2E1FF23F7871}" dt="2021-10-21T18:40:19.639" v="99" actId="18676"/>
        <pc:sldMkLst>
          <pc:docMk/>
          <pc:sldMk cId="408220266" sldId="400"/>
        </pc:sldMkLst>
      </pc:sldChg>
      <pc:sldChg chg="modNotesTx">
        <pc:chgData name="Anna Hensel" userId="368b7517e52d9098" providerId="LiveId" clId="{6CA61FAD-FB2C-43C5-891D-2E1FF23F7871}" dt="2021-10-21T18:39:51.139" v="85" actId="5793"/>
        <pc:sldMkLst>
          <pc:docMk/>
          <pc:sldMk cId="3048862423" sldId="402"/>
        </pc:sldMkLst>
      </pc:sldChg>
      <pc:sldChg chg="modNotesTx">
        <pc:chgData name="Anna Hensel" userId="368b7517e52d9098" providerId="LiveId" clId="{6CA61FAD-FB2C-43C5-891D-2E1FF23F7871}" dt="2021-10-21T18:37:01.933" v="5" actId="20577"/>
        <pc:sldMkLst>
          <pc:docMk/>
          <pc:sldMk cId="664527867" sldId="403"/>
        </pc:sldMkLst>
      </pc:sldChg>
      <pc:sldChg chg="modNotesTx">
        <pc:chgData name="Anna Hensel" userId="368b7517e52d9098" providerId="LiveId" clId="{6CA61FAD-FB2C-43C5-891D-2E1FF23F7871}" dt="2021-10-21T18:36:50.772" v="1" actId="20577"/>
        <pc:sldMkLst>
          <pc:docMk/>
          <pc:sldMk cId="2011625518" sldId="404"/>
        </pc:sldMkLst>
      </pc:sldChg>
      <pc:sldChg chg="modNotesTx">
        <pc:chgData name="Anna Hensel" userId="368b7517e52d9098" providerId="LiveId" clId="{6CA61FAD-FB2C-43C5-891D-2E1FF23F7871}" dt="2021-10-21T18:36:57.469" v="3" actId="20577"/>
        <pc:sldMkLst>
          <pc:docMk/>
          <pc:sldMk cId="618841232" sldId="405"/>
        </pc:sldMkLst>
      </pc:sldChg>
      <pc:sldChg chg="modNotesTx">
        <pc:chgData name="Anna Hensel" userId="368b7517e52d9098" providerId="LiveId" clId="{6CA61FAD-FB2C-43C5-891D-2E1FF23F7871}" dt="2021-10-21T18:36:59.752" v="4" actId="20577"/>
        <pc:sldMkLst>
          <pc:docMk/>
          <pc:sldMk cId="3455768092" sldId="406"/>
        </pc:sldMkLst>
      </pc:sldChg>
      <pc:sldChg chg="modNotesTx">
        <pc:chgData name="Anna Hensel" userId="368b7517e52d9098" providerId="LiveId" clId="{6CA61FAD-FB2C-43C5-891D-2E1FF23F7871}" dt="2021-10-21T18:37:16.784" v="11" actId="20577"/>
        <pc:sldMkLst>
          <pc:docMk/>
          <pc:sldMk cId="345534177" sldId="407"/>
        </pc:sldMkLst>
      </pc:sldChg>
      <pc:sldChg chg="modNotesTx">
        <pc:chgData name="Anna Hensel" userId="368b7517e52d9098" providerId="LiveId" clId="{6CA61FAD-FB2C-43C5-891D-2E1FF23F7871}" dt="2021-10-21T18:37:12.038" v="9" actId="20577"/>
        <pc:sldMkLst>
          <pc:docMk/>
          <pc:sldMk cId="3550201988" sldId="408"/>
        </pc:sldMkLst>
      </pc:sldChg>
      <pc:sldChg chg="del">
        <pc:chgData name="Anna Hensel" userId="368b7517e52d9098" providerId="LiveId" clId="{6CA61FAD-FB2C-43C5-891D-2E1FF23F7871}" dt="2021-10-21T18:40:19.639" v="99" actId="18676"/>
        <pc:sldMkLst>
          <pc:docMk/>
          <pc:sldMk cId="2569787696" sldId="409"/>
        </pc:sldMkLst>
      </pc:sldChg>
      <pc:sldChg chg="del">
        <pc:chgData name="Anna Hensel" userId="368b7517e52d9098" providerId="LiveId" clId="{6CA61FAD-FB2C-43C5-891D-2E1FF23F7871}" dt="2021-10-21T18:40:19.639" v="99" actId="18676"/>
        <pc:sldMkLst>
          <pc:docMk/>
          <pc:sldMk cId="1267393282" sldId="414"/>
        </pc:sldMkLst>
      </pc:sldChg>
      <pc:sldChg chg="modNotesTx">
        <pc:chgData name="Anna Hensel" userId="368b7517e52d9098" providerId="LiveId" clId="{6CA61FAD-FB2C-43C5-891D-2E1FF23F7871}" dt="2021-10-21T18:37:04.065" v="6" actId="20577"/>
        <pc:sldMkLst>
          <pc:docMk/>
          <pc:sldMk cId="127209807" sldId="415"/>
        </pc:sldMkLst>
      </pc:sldChg>
      <pc:sldChg chg="modNotesTx">
        <pc:chgData name="Anna Hensel" userId="368b7517e52d9098" providerId="LiveId" clId="{6CA61FAD-FB2C-43C5-891D-2E1FF23F7871}" dt="2021-10-21T18:37:14.146" v="10" actId="20577"/>
        <pc:sldMkLst>
          <pc:docMk/>
          <pc:sldMk cId="3246152872" sldId="416"/>
        </pc:sldMkLst>
      </pc:sldChg>
      <pc:sldChg chg="modNotesTx">
        <pc:chgData name="Anna Hensel" userId="368b7517e52d9098" providerId="LiveId" clId="{6CA61FAD-FB2C-43C5-891D-2E1FF23F7871}" dt="2021-10-21T18:37:09.870" v="8" actId="20577"/>
        <pc:sldMkLst>
          <pc:docMk/>
          <pc:sldMk cId="360815586" sldId="417"/>
        </pc:sldMkLst>
      </pc:sldChg>
      <pc:sldChg chg="modNotesTx">
        <pc:chgData name="Anna Hensel" userId="368b7517e52d9098" providerId="LiveId" clId="{6CA61FAD-FB2C-43C5-891D-2E1FF23F7871}" dt="2021-10-21T18:37:21.511" v="13" actId="20577"/>
        <pc:sldMkLst>
          <pc:docMk/>
          <pc:sldMk cId="534137650" sldId="424"/>
        </pc:sldMkLst>
      </pc:sldChg>
      <pc:sldChg chg="modNotesTx">
        <pc:chgData name="Anna Hensel" userId="368b7517e52d9098" providerId="LiveId" clId="{6CA61FAD-FB2C-43C5-891D-2E1FF23F7871}" dt="2021-10-21T18:38:01.302" v="32" actId="5793"/>
        <pc:sldMkLst>
          <pc:docMk/>
          <pc:sldMk cId="1573584911" sldId="426"/>
        </pc:sldMkLst>
      </pc:sldChg>
      <pc:sldChg chg="del">
        <pc:chgData name="Anna Hensel" userId="368b7517e52d9098" providerId="LiveId" clId="{6CA61FAD-FB2C-43C5-891D-2E1FF23F7871}" dt="2021-10-21T18:40:19.639" v="99" actId="18676"/>
        <pc:sldMkLst>
          <pc:docMk/>
          <pc:sldMk cId="97168678" sldId="427"/>
        </pc:sldMkLst>
      </pc:sldChg>
      <pc:sldChg chg="modNotesTx">
        <pc:chgData name="Anna Hensel" userId="368b7517e52d9098" providerId="LiveId" clId="{6CA61FAD-FB2C-43C5-891D-2E1FF23F7871}" dt="2021-10-21T18:39:55.664" v="86" actId="20577"/>
        <pc:sldMkLst>
          <pc:docMk/>
          <pc:sldMk cId="2509656249" sldId="430"/>
        </pc:sldMkLst>
      </pc:sldChg>
      <pc:sldChg chg="modNotesTx">
        <pc:chgData name="Anna Hensel" userId="368b7517e52d9098" providerId="LiveId" clId="{6CA61FAD-FB2C-43C5-891D-2E1FF23F7871}" dt="2021-10-21T18:40:02.202" v="88" actId="5793"/>
        <pc:sldMkLst>
          <pc:docMk/>
          <pc:sldMk cId="1134956439" sldId="432"/>
        </pc:sldMkLst>
      </pc:sldChg>
      <pc:sldChg chg="modNotesTx">
        <pc:chgData name="Anna Hensel" userId="368b7517e52d9098" providerId="LiveId" clId="{6CA61FAD-FB2C-43C5-891D-2E1FF23F7871}" dt="2021-10-21T18:40:08.544" v="94" actId="5793"/>
        <pc:sldMkLst>
          <pc:docMk/>
          <pc:sldMk cId="986445366" sldId="433"/>
        </pc:sldMkLst>
      </pc:sldChg>
      <pc:sldChg chg="modNotesTx">
        <pc:chgData name="Anna Hensel" userId="368b7517e52d9098" providerId="LiveId" clId="{6CA61FAD-FB2C-43C5-891D-2E1FF23F7871}" dt="2021-10-21T18:38:45.639" v="58" actId="20577"/>
        <pc:sldMkLst>
          <pc:docMk/>
          <pc:sldMk cId="3554848188" sldId="437"/>
        </pc:sldMkLst>
      </pc:sldChg>
      <pc:sldChg chg="modNotesTx">
        <pc:chgData name="Anna Hensel" userId="368b7517e52d9098" providerId="LiveId" clId="{6CA61FAD-FB2C-43C5-891D-2E1FF23F7871}" dt="2021-10-21T18:39:08.336" v="67" actId="20577"/>
        <pc:sldMkLst>
          <pc:docMk/>
          <pc:sldMk cId="608314294" sldId="439"/>
        </pc:sldMkLst>
      </pc:sldChg>
      <pc:sldChg chg="modNotesTx">
        <pc:chgData name="Anna Hensel" userId="368b7517e52d9098" providerId="LiveId" clId="{6CA61FAD-FB2C-43C5-891D-2E1FF23F7871}" dt="2021-10-21T18:39:10.274" v="68" actId="20577"/>
        <pc:sldMkLst>
          <pc:docMk/>
          <pc:sldMk cId="2352406379" sldId="440"/>
        </pc:sldMkLst>
      </pc:sldChg>
      <pc:sldChg chg="modNotesTx">
        <pc:chgData name="Anna Hensel" userId="368b7517e52d9098" providerId="LiveId" clId="{6CA61FAD-FB2C-43C5-891D-2E1FF23F7871}" dt="2021-10-21T18:39:17.067" v="72" actId="20577"/>
        <pc:sldMkLst>
          <pc:docMk/>
          <pc:sldMk cId="2314430752" sldId="441"/>
        </pc:sldMkLst>
      </pc:sldChg>
      <pc:sldChg chg="modNotesTx">
        <pc:chgData name="Anna Hensel" userId="368b7517e52d9098" providerId="LiveId" clId="{6CA61FAD-FB2C-43C5-891D-2E1FF23F7871}" dt="2021-10-21T18:39:28.619" v="76" actId="20577"/>
        <pc:sldMkLst>
          <pc:docMk/>
          <pc:sldMk cId="2100375597" sldId="442"/>
        </pc:sldMkLst>
      </pc:sldChg>
      <pc:sldChg chg="modNotesTx">
        <pc:chgData name="Anna Hensel" userId="368b7517e52d9098" providerId="LiveId" clId="{6CA61FAD-FB2C-43C5-891D-2E1FF23F7871}" dt="2021-10-21T18:38:16.816" v="42" actId="20577"/>
        <pc:sldMkLst>
          <pc:docMk/>
          <pc:sldMk cId="34491396" sldId="443"/>
        </pc:sldMkLst>
      </pc:sldChg>
      <pc:sldChg chg="modNotesTx">
        <pc:chgData name="Anna Hensel" userId="368b7517e52d9098" providerId="LiveId" clId="{6CA61FAD-FB2C-43C5-891D-2E1FF23F7871}" dt="2021-10-21T18:38:33.980" v="53" actId="20577"/>
        <pc:sldMkLst>
          <pc:docMk/>
          <pc:sldMk cId="2831505989" sldId="444"/>
        </pc:sldMkLst>
      </pc:sldChg>
      <pc:sldChg chg="modNotesTx">
        <pc:chgData name="Anna Hensel" userId="368b7517e52d9098" providerId="LiveId" clId="{6CA61FAD-FB2C-43C5-891D-2E1FF23F7871}" dt="2021-10-21T18:38:14.727" v="41" actId="20577"/>
        <pc:sldMkLst>
          <pc:docMk/>
          <pc:sldMk cId="326275784" sldId="445"/>
        </pc:sldMkLst>
      </pc:sldChg>
      <pc:sldChg chg="modNotesTx">
        <pc:chgData name="Anna Hensel" userId="368b7517e52d9098" providerId="LiveId" clId="{6CA61FAD-FB2C-43C5-891D-2E1FF23F7871}" dt="2021-10-21T18:37:55.330" v="29" actId="20577"/>
        <pc:sldMkLst>
          <pc:docMk/>
          <pc:sldMk cId="4153019552" sldId="446"/>
        </pc:sldMkLst>
      </pc:sldChg>
      <pc:sldChg chg="modNotesTx">
        <pc:chgData name="Anna Hensel" userId="368b7517e52d9098" providerId="LiveId" clId="{6CA61FAD-FB2C-43C5-891D-2E1FF23F7871}" dt="2021-10-21T18:37:41.367" v="20" actId="5793"/>
        <pc:sldMkLst>
          <pc:docMk/>
          <pc:sldMk cId="1184649035" sldId="448"/>
        </pc:sldMkLst>
      </pc:sldChg>
      <pc:sldChg chg="modNotesTx">
        <pc:chgData name="Anna Hensel" userId="368b7517e52d9098" providerId="LiveId" clId="{6CA61FAD-FB2C-43C5-891D-2E1FF23F7871}" dt="2021-10-21T18:37:24.300" v="14" actId="20577"/>
        <pc:sldMkLst>
          <pc:docMk/>
          <pc:sldMk cId="903264540" sldId="449"/>
        </pc:sldMkLst>
      </pc:sldChg>
      <pc:sldChg chg="modNotesTx">
        <pc:chgData name="Anna Hensel" userId="368b7517e52d9098" providerId="LiveId" clId="{6CA61FAD-FB2C-43C5-891D-2E1FF23F7871}" dt="2021-10-21T18:37:50.980" v="26" actId="5793"/>
        <pc:sldMkLst>
          <pc:docMk/>
          <pc:sldMk cId="2119252556" sldId="450"/>
        </pc:sldMkLst>
      </pc:sldChg>
      <pc:sldChg chg="modNotesTx">
        <pc:chgData name="Anna Hensel" userId="368b7517e52d9098" providerId="LiveId" clId="{6CA61FAD-FB2C-43C5-891D-2E1FF23F7871}" dt="2021-10-21T18:38:03.575" v="34" actId="5793"/>
        <pc:sldMkLst>
          <pc:docMk/>
          <pc:sldMk cId="2654994373" sldId="451"/>
        </pc:sldMkLst>
      </pc:sldChg>
      <pc:sldChg chg="modNotesTx">
        <pc:chgData name="Anna Hensel" userId="368b7517e52d9098" providerId="LiveId" clId="{6CA61FAD-FB2C-43C5-891D-2E1FF23F7871}" dt="2021-10-21T18:38:06.482" v="36" actId="5793"/>
        <pc:sldMkLst>
          <pc:docMk/>
          <pc:sldMk cId="2562369363" sldId="452"/>
        </pc:sldMkLst>
      </pc:sldChg>
      <pc:sldChg chg="modNotesTx">
        <pc:chgData name="Anna Hensel" userId="368b7517e52d9098" providerId="LiveId" clId="{6CA61FAD-FB2C-43C5-891D-2E1FF23F7871}" dt="2021-10-21T18:38:08.667" v="38" actId="5793"/>
        <pc:sldMkLst>
          <pc:docMk/>
          <pc:sldMk cId="3643497693" sldId="453"/>
        </pc:sldMkLst>
      </pc:sldChg>
      <pc:sldChg chg="modNotesTx">
        <pc:chgData name="Anna Hensel" userId="368b7517e52d9098" providerId="LiveId" clId="{6CA61FAD-FB2C-43C5-891D-2E1FF23F7871}" dt="2021-10-21T18:38:12.713" v="40" actId="5793"/>
        <pc:sldMkLst>
          <pc:docMk/>
          <pc:sldMk cId="1812579718" sldId="454"/>
        </pc:sldMkLst>
      </pc:sldChg>
      <pc:sldChg chg="modNotesTx">
        <pc:chgData name="Anna Hensel" userId="368b7517e52d9098" providerId="LiveId" clId="{6CA61FAD-FB2C-43C5-891D-2E1FF23F7871}" dt="2021-10-21T18:38:24.534" v="47" actId="5793"/>
        <pc:sldMkLst>
          <pc:docMk/>
          <pc:sldMk cId="1496974563" sldId="456"/>
        </pc:sldMkLst>
      </pc:sldChg>
      <pc:sldChg chg="modNotesTx">
        <pc:chgData name="Anna Hensel" userId="368b7517e52d9098" providerId="LiveId" clId="{6CA61FAD-FB2C-43C5-891D-2E1FF23F7871}" dt="2021-10-21T18:38:28.855" v="50" actId="5793"/>
        <pc:sldMkLst>
          <pc:docMk/>
          <pc:sldMk cId="486621031" sldId="457"/>
        </pc:sldMkLst>
      </pc:sldChg>
      <pc:sldChg chg="modNotesTx">
        <pc:chgData name="Anna Hensel" userId="368b7517e52d9098" providerId="LiveId" clId="{6CA61FAD-FB2C-43C5-891D-2E1FF23F7871}" dt="2021-10-21T18:39:59.935" v="87" actId="20577"/>
        <pc:sldMkLst>
          <pc:docMk/>
          <pc:sldMk cId="2381584265" sldId="458"/>
        </pc:sldMkLst>
      </pc:sldChg>
      <pc:sldChg chg="modNotesTx">
        <pc:chgData name="Anna Hensel" userId="368b7517e52d9098" providerId="LiveId" clId="{6CA61FAD-FB2C-43C5-891D-2E1FF23F7871}" dt="2021-10-21T18:40:06.416" v="92" actId="5793"/>
        <pc:sldMkLst>
          <pc:docMk/>
          <pc:sldMk cId="839863964" sldId="460"/>
        </pc:sldMkLst>
      </pc:sldChg>
      <pc:sldChg chg="modNotesTx">
        <pc:chgData name="Anna Hensel" userId="368b7517e52d9098" providerId="LiveId" clId="{6CA61FAD-FB2C-43C5-891D-2E1FF23F7871}" dt="2021-10-21T18:40:04.251" v="90" actId="5793"/>
        <pc:sldMkLst>
          <pc:docMk/>
          <pc:sldMk cId="1207242095" sldId="461"/>
        </pc:sldMkLst>
      </pc:sldChg>
      <pc:sldChg chg="modNotesTx">
        <pc:chgData name="Anna Hensel" userId="368b7517e52d9098" providerId="LiveId" clId="{6CA61FAD-FB2C-43C5-891D-2E1FF23F7871}" dt="2021-10-21T18:40:15.726" v="98" actId="5793"/>
        <pc:sldMkLst>
          <pc:docMk/>
          <pc:sldMk cId="3133356057" sldId="462"/>
        </pc:sldMkLst>
      </pc:sldChg>
      <pc:sldChg chg="modNotesTx">
        <pc:chgData name="Anna Hensel" userId="368b7517e52d9098" providerId="LiveId" clId="{6CA61FAD-FB2C-43C5-891D-2E1FF23F7871}" dt="2021-10-21T18:40:12.190" v="96" actId="5793"/>
        <pc:sldMkLst>
          <pc:docMk/>
          <pc:sldMk cId="2976688470" sldId="463"/>
        </pc:sldMkLst>
      </pc:sldChg>
      <pc:sldChg chg="modNotesTx">
        <pc:chgData name="Anna Hensel" userId="368b7517e52d9098" providerId="LiveId" clId="{6CA61FAD-FB2C-43C5-891D-2E1FF23F7871}" dt="2021-10-21T18:38:43.695" v="57" actId="20577"/>
        <pc:sldMkLst>
          <pc:docMk/>
          <pc:sldMk cId="3113767978" sldId="464"/>
        </pc:sldMkLst>
      </pc:sldChg>
      <pc:sldChg chg="modNotesTx">
        <pc:chgData name="Anna Hensel" userId="368b7517e52d9098" providerId="LiveId" clId="{6CA61FAD-FB2C-43C5-891D-2E1FF23F7871}" dt="2021-10-21T18:38:40.848" v="56" actId="20577"/>
        <pc:sldMkLst>
          <pc:docMk/>
          <pc:sldMk cId="995258713" sldId="465"/>
        </pc:sldMkLst>
      </pc:sldChg>
      <pc:sldChg chg="modNotesTx">
        <pc:chgData name="Anna Hensel" userId="368b7517e52d9098" providerId="LiveId" clId="{6CA61FAD-FB2C-43C5-891D-2E1FF23F7871}" dt="2021-10-21T18:38:38.258" v="55" actId="20577"/>
        <pc:sldMkLst>
          <pc:docMk/>
          <pc:sldMk cId="2059450910" sldId="466"/>
        </pc:sldMkLst>
      </pc:sldChg>
      <pc:sldChg chg="modNotesTx">
        <pc:chgData name="Anna Hensel" userId="368b7517e52d9098" providerId="LiveId" clId="{6CA61FAD-FB2C-43C5-891D-2E1FF23F7871}" dt="2021-10-21T18:38:49.013" v="59" actId="20577"/>
        <pc:sldMkLst>
          <pc:docMk/>
          <pc:sldMk cId="3255875017" sldId="467"/>
        </pc:sldMkLst>
      </pc:sldChg>
      <pc:sldChg chg="modNotesTx">
        <pc:chgData name="Anna Hensel" userId="368b7517e52d9098" providerId="LiveId" clId="{6CA61FAD-FB2C-43C5-891D-2E1FF23F7871}" dt="2021-10-21T18:38:59.211" v="64" actId="20577"/>
        <pc:sldMkLst>
          <pc:docMk/>
          <pc:sldMk cId="4193343086" sldId="468"/>
        </pc:sldMkLst>
      </pc:sldChg>
      <pc:sldChg chg="modNotesTx">
        <pc:chgData name="Anna Hensel" userId="368b7517e52d9098" providerId="LiveId" clId="{6CA61FAD-FB2C-43C5-891D-2E1FF23F7871}" dt="2021-10-21T18:39:02.740" v="65" actId="20577"/>
        <pc:sldMkLst>
          <pc:docMk/>
          <pc:sldMk cId="713971942" sldId="469"/>
        </pc:sldMkLst>
      </pc:sldChg>
      <pc:sldChg chg="modNotesTx">
        <pc:chgData name="Anna Hensel" userId="368b7517e52d9098" providerId="LiveId" clId="{6CA61FAD-FB2C-43C5-891D-2E1FF23F7871}" dt="2021-10-21T18:39:05.374" v="66" actId="20577"/>
        <pc:sldMkLst>
          <pc:docMk/>
          <pc:sldMk cId="2462241922" sldId="470"/>
        </pc:sldMkLst>
      </pc:sldChg>
      <pc:sldChg chg="modNotesTx">
        <pc:chgData name="Anna Hensel" userId="368b7517e52d9098" providerId="LiveId" clId="{6CA61FAD-FB2C-43C5-891D-2E1FF23F7871}" dt="2021-10-21T18:39:15.090" v="71" actId="5793"/>
        <pc:sldMkLst>
          <pc:docMk/>
          <pc:sldMk cId="1261200407" sldId="471"/>
        </pc:sldMkLst>
      </pc:sldChg>
      <pc:sldChg chg="modNotesTx">
        <pc:chgData name="Anna Hensel" userId="368b7517e52d9098" providerId="LiveId" clId="{6CA61FAD-FB2C-43C5-891D-2E1FF23F7871}" dt="2021-10-21T18:39:12.256" v="69" actId="20577"/>
        <pc:sldMkLst>
          <pc:docMk/>
          <pc:sldMk cId="520687347" sldId="472"/>
        </pc:sldMkLst>
      </pc:sldChg>
      <pc:sldChg chg="modNotesTx">
        <pc:chgData name="Anna Hensel" userId="368b7517e52d9098" providerId="LiveId" clId="{6CA61FAD-FB2C-43C5-891D-2E1FF23F7871}" dt="2021-10-21T18:39:23.793" v="75" actId="5793"/>
        <pc:sldMkLst>
          <pc:docMk/>
          <pc:sldMk cId="1530043422" sldId="473"/>
        </pc:sldMkLst>
      </pc:sldChg>
      <pc:sldChg chg="modNotesTx">
        <pc:chgData name="Anna Hensel" userId="368b7517e52d9098" providerId="LiveId" clId="{6CA61FAD-FB2C-43C5-891D-2E1FF23F7871}" dt="2021-10-21T18:39:19.339" v="73" actId="20577"/>
        <pc:sldMkLst>
          <pc:docMk/>
          <pc:sldMk cId="3810606026" sldId="474"/>
        </pc:sldMkLst>
      </pc:sldChg>
      <pc:sldChg chg="modNotesTx">
        <pc:chgData name="Anna Hensel" userId="368b7517e52d9098" providerId="LiveId" clId="{6CA61FAD-FB2C-43C5-891D-2E1FF23F7871}" dt="2021-10-21T18:39:35.140" v="79" actId="20577"/>
        <pc:sldMkLst>
          <pc:docMk/>
          <pc:sldMk cId="3195797193" sldId="475"/>
        </pc:sldMkLst>
      </pc:sldChg>
      <pc:sldChg chg="modNotesTx">
        <pc:chgData name="Anna Hensel" userId="368b7517e52d9098" providerId="LiveId" clId="{6CA61FAD-FB2C-43C5-891D-2E1FF23F7871}" dt="2021-10-21T18:39:32.641" v="78" actId="20577"/>
        <pc:sldMkLst>
          <pc:docMk/>
          <pc:sldMk cId="1642123153" sldId="476"/>
        </pc:sldMkLst>
      </pc:sldChg>
      <pc:sldChg chg="modNotesTx">
        <pc:chgData name="Anna Hensel" userId="368b7517e52d9098" providerId="LiveId" clId="{6CA61FAD-FB2C-43C5-891D-2E1FF23F7871}" dt="2021-10-21T18:39:30.791" v="77" actId="20577"/>
        <pc:sldMkLst>
          <pc:docMk/>
          <pc:sldMk cId="2590820334" sldId="477"/>
        </pc:sldMkLst>
      </pc:sldChg>
      <pc:sldChg chg="del">
        <pc:chgData name="Anna Hensel" userId="368b7517e52d9098" providerId="LiveId" clId="{6CA61FAD-FB2C-43C5-891D-2E1FF23F7871}" dt="2021-10-21T18:40:19.639" v="99" actId="18676"/>
        <pc:sldMkLst>
          <pc:docMk/>
          <pc:sldMk cId="2758803974" sldId="478"/>
        </pc:sldMkLst>
      </pc:sldChg>
      <pc:sldChg chg="modNotesTx">
        <pc:chgData name="Anna Hensel" userId="368b7517e52d9098" providerId="LiveId" clId="{6CA61FAD-FB2C-43C5-891D-2E1FF23F7871}" dt="2021-10-21T18:37:32.578" v="17" actId="5793"/>
        <pc:sldMkLst>
          <pc:docMk/>
          <pc:sldMk cId="3511662602" sldId="479"/>
        </pc:sldMkLst>
      </pc:sldChg>
      <pc:sldChg chg="modNotesTx">
        <pc:chgData name="Anna Hensel" userId="368b7517e52d9098" providerId="LiveId" clId="{6CA61FAD-FB2C-43C5-891D-2E1FF23F7871}" dt="2021-10-21T18:37:36.623" v="18" actId="20577"/>
        <pc:sldMkLst>
          <pc:docMk/>
          <pc:sldMk cId="1439054597" sldId="480"/>
        </pc:sldMkLst>
      </pc:sldChg>
      <pc:sldChg chg="modNotesTx">
        <pc:chgData name="Anna Hensel" userId="368b7517e52d9098" providerId="LiveId" clId="{6CA61FAD-FB2C-43C5-891D-2E1FF23F7871}" dt="2021-10-21T18:38:20.012" v="44" actId="5793"/>
        <pc:sldMkLst>
          <pc:docMk/>
          <pc:sldMk cId="3691128483" sldId="481"/>
        </pc:sldMkLst>
      </pc:sldChg>
      <pc:sldChg chg="modNotesTx">
        <pc:chgData name="Anna Hensel" userId="368b7517e52d9098" providerId="LiveId" clId="{6CA61FAD-FB2C-43C5-891D-2E1FF23F7871}" dt="2021-10-21T18:38:36.099" v="54" actId="20577"/>
        <pc:sldMkLst>
          <pc:docMk/>
          <pc:sldMk cId="1975694885" sldId="482"/>
        </pc:sldMkLst>
      </pc:sldChg>
      <pc:sldChg chg="modNotesTx">
        <pc:chgData name="Anna Hensel" userId="368b7517e52d9098" providerId="LiveId" clId="{6CA61FAD-FB2C-43C5-891D-2E1FF23F7871}" dt="2021-10-21T18:37:43.916" v="22" actId="5793"/>
        <pc:sldMkLst>
          <pc:docMk/>
          <pc:sldMk cId="1197060233" sldId="483"/>
        </pc:sldMkLst>
      </pc:sldChg>
      <pc:sldChg chg="modNotesTx">
        <pc:chgData name="Anna Hensel" userId="368b7517e52d9098" providerId="LiveId" clId="{6CA61FAD-FB2C-43C5-891D-2E1FF23F7871}" dt="2021-10-21T18:37:46.102" v="24" actId="5793"/>
        <pc:sldMkLst>
          <pc:docMk/>
          <pc:sldMk cId="3426489317" sldId="485"/>
        </pc:sldMkLst>
      </pc:sldChg>
      <pc:sldChg chg="modNotesTx">
        <pc:chgData name="Anna Hensel" userId="368b7517e52d9098" providerId="LiveId" clId="{6CA61FAD-FB2C-43C5-891D-2E1FF23F7871}" dt="2021-10-21T18:37:53.191" v="28" actId="5793"/>
        <pc:sldMkLst>
          <pc:docMk/>
          <pc:sldMk cId="2451971369" sldId="486"/>
        </pc:sldMkLst>
      </pc:sldChg>
      <pc:sldChg chg="modNotesTx">
        <pc:chgData name="Anna Hensel" userId="368b7517e52d9098" providerId="LiveId" clId="{6CA61FAD-FB2C-43C5-891D-2E1FF23F7871}" dt="2021-10-21T18:37:59.060" v="30" actId="20577"/>
        <pc:sldMkLst>
          <pc:docMk/>
          <pc:sldMk cId="1466057532" sldId="487"/>
        </pc:sldMkLst>
      </pc:sldChg>
      <pc:sldChg chg="modNotesTx">
        <pc:chgData name="Anna Hensel" userId="368b7517e52d9098" providerId="LiveId" clId="{6CA61FAD-FB2C-43C5-891D-2E1FF23F7871}" dt="2021-10-21T18:39:38.224" v="80" actId="20577"/>
        <pc:sldMkLst>
          <pc:docMk/>
          <pc:sldMk cId="311949333" sldId="489"/>
        </pc:sldMkLst>
      </pc:sldChg>
      <pc:sldChg chg="modNotesTx">
        <pc:chgData name="Anna Hensel" userId="368b7517e52d9098" providerId="LiveId" clId="{6CA61FAD-FB2C-43C5-891D-2E1FF23F7871}" dt="2021-10-21T18:39:42.779" v="82" actId="20577"/>
        <pc:sldMkLst>
          <pc:docMk/>
          <pc:sldMk cId="2518959690" sldId="490"/>
        </pc:sldMkLst>
      </pc:sldChg>
      <pc:sldChg chg="modNotesTx">
        <pc:chgData name="Anna Hensel" userId="368b7517e52d9098" providerId="LiveId" clId="{6CA61FAD-FB2C-43C5-891D-2E1FF23F7871}" dt="2021-10-21T18:39:40.482" v="81" actId="20577"/>
        <pc:sldMkLst>
          <pc:docMk/>
          <pc:sldMk cId="1525218252" sldId="491"/>
        </pc:sldMkLst>
      </pc:sldChg>
      <pc:sldChg chg="modNotesTx">
        <pc:chgData name="Anna Hensel" userId="368b7517e52d9098" providerId="LiveId" clId="{6CA61FAD-FB2C-43C5-891D-2E1FF23F7871}" dt="2021-10-21T18:39:46.951" v="83" actId="20577"/>
        <pc:sldMkLst>
          <pc:docMk/>
          <pc:sldMk cId="1192360846" sldId="492"/>
        </pc:sldMkLst>
      </pc:sldChg>
      <pc:sldChg chg="modNotesTx">
        <pc:chgData name="Anna Hensel" userId="368b7517e52d9098" providerId="LiveId" clId="{6CA61FAD-FB2C-43C5-891D-2E1FF23F7871}" dt="2021-10-21T18:38:21.804" v="45" actId="20577"/>
        <pc:sldMkLst>
          <pc:docMk/>
          <pc:sldMk cId="2232014991" sldId="493"/>
        </pc:sldMkLst>
      </pc:sldChg>
      <pc:sldChg chg="modNotesTx">
        <pc:chgData name="Anna Hensel" userId="368b7517e52d9098" providerId="LiveId" clId="{6CA61FAD-FB2C-43C5-891D-2E1FF23F7871}" dt="2021-10-21T18:38:26.483" v="48" actId="20577"/>
        <pc:sldMkLst>
          <pc:docMk/>
          <pc:sldMk cId="1689261422" sldId="494"/>
        </pc:sldMkLst>
      </pc:sldChg>
      <pc:sldChg chg="modNotesTx">
        <pc:chgData name="Anna Hensel" userId="368b7517e52d9098" providerId="LiveId" clId="{6CA61FAD-FB2C-43C5-891D-2E1FF23F7871}" dt="2021-10-21T18:38:30.806" v="52" actId="5793"/>
        <pc:sldMkLst>
          <pc:docMk/>
          <pc:sldMk cId="2681374028" sldId="495"/>
        </pc:sldMkLst>
      </pc:sldChg>
      <pc:sldChg chg="modNotesTx">
        <pc:chgData name="Anna Hensel" userId="368b7517e52d9098" providerId="LiveId" clId="{6CA61FAD-FB2C-43C5-891D-2E1FF23F7871}" dt="2021-10-21T18:38:51.194" v="60" actId="20577"/>
        <pc:sldMkLst>
          <pc:docMk/>
          <pc:sldMk cId="768796153" sldId="496"/>
        </pc:sldMkLst>
      </pc:sldChg>
      <pc:sldChg chg="modNotesTx">
        <pc:chgData name="Anna Hensel" userId="368b7517e52d9098" providerId="LiveId" clId="{6CA61FAD-FB2C-43C5-891D-2E1FF23F7871}" dt="2021-10-21T18:38:53.220" v="61" actId="20577"/>
        <pc:sldMkLst>
          <pc:docMk/>
          <pc:sldMk cId="1601255144" sldId="497"/>
        </pc:sldMkLst>
      </pc:sldChg>
      <pc:sldChg chg="modNotesTx">
        <pc:chgData name="Anna Hensel" userId="368b7517e52d9098" providerId="LiveId" clId="{6CA61FAD-FB2C-43C5-891D-2E1FF23F7871}" dt="2021-10-21T18:38:56.372" v="63" actId="5793"/>
        <pc:sldMkLst>
          <pc:docMk/>
          <pc:sldMk cId="732983220" sldId="4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3CD07-96F0-48B8-90B8-A7A3C3010CD6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BE6B-6EF1-44CD-AD01-85C74D3928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35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71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54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199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522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27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546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50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507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de-DE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827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13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9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5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05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022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785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011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21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801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sz="16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091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GB" sz="24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396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17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06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311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184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792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8467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027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611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95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87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682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2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866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1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82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8000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1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401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1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209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3416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de-DE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818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746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118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6616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6071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4756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5793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9501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1738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4296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7354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1954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7437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4354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9120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0110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825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733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9676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330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5163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8394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9828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5476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5280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949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889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11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0960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977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5545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2384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228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88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8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276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8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693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8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2072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1040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8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86131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BE6B-6EF1-44CD-AD01-85C74D39288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0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tiff"/><Relationship Id="rId4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hyperlink" Target="http://www.ksri.kit.edu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5E06F3A7-A892-4440-A806-C2A9033C89D9" descr="15629414-698F-400F-9D3D-8DC235392271@home">
            <a:extLst>
              <a:ext uri="{FF2B5EF4-FFF2-40B4-BE49-F238E27FC236}">
                <a16:creationId xmlns:a16="http://schemas.microsoft.com/office/drawing/2014/main" id="{EDD7A9EB-A41F-E04C-A7EA-CBB81F3808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 bwMode="auto">
          <a:xfrm>
            <a:off x="47328" y="3573016"/>
            <a:ext cx="9280097" cy="280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8" y="11507"/>
            <a:ext cx="12218057" cy="6885384"/>
          </a:xfrm>
          <a:prstGeom prst="rect">
            <a:avLst/>
          </a:prstGeom>
          <a:noFill/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29167" y="6475414"/>
            <a:ext cx="4893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KIT – The Research University in the Helmholtz Association</a:t>
            </a:r>
            <a:endParaRPr lang="de-DE" sz="800" dirty="0">
              <a:solidFill>
                <a:srgbClr val="000000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14352" y="3289400"/>
            <a:ext cx="60494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rgbClr val="FFFFFF"/>
                </a:solidFill>
              </a:rPr>
              <a:t>KARLSRUHE SERVICE RESEARCH INSTITUTE (KSRI)</a:t>
            </a:r>
          </a:p>
          <a:p>
            <a:pPr>
              <a:defRPr/>
            </a:pPr>
            <a:r>
              <a:rPr lang="de-DE" sz="1000" dirty="0">
                <a:solidFill>
                  <a:srgbClr val="FFFFFF"/>
                </a:solidFill>
              </a:rPr>
              <a:t>INSTITUTE OF INFORMATION SYSTEMS AND MARKETING (IISM)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757834" y="6497639"/>
            <a:ext cx="23029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/>
            <a:r>
              <a:rPr lang="de-DE" sz="1600" b="1" dirty="0">
                <a:solidFill>
                  <a:srgbClr val="FFFFFF"/>
                </a:solidFill>
              </a:rPr>
              <a:t>www.kit.edu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1" y="1268414"/>
            <a:ext cx="11186583" cy="649287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9167" y="2232026"/>
            <a:ext cx="11161184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6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478" y="411163"/>
            <a:ext cx="1263050" cy="576898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093" y="4344962"/>
            <a:ext cx="1603907" cy="6207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5EB59B-78BF-3A4E-A431-E28D7BB632C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7834" y="5301208"/>
            <a:ext cx="1636166" cy="4080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1042814"/>
            <a:ext cx="4011084" cy="1162050"/>
          </a:xfrm>
        </p:spPr>
        <p:txBody>
          <a:bodyPr anchor="t"/>
          <a:lstStyle>
            <a:lvl1pPr algn="l">
              <a:defRPr sz="1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052737"/>
            <a:ext cx="6815667" cy="507342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2204864"/>
            <a:ext cx="4011084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4811AA3-9FB8-A743-AA5B-53D666AF0AC4}" type="datetime3">
              <a:rPr lang="de-DE" smtClean="0">
                <a:solidFill>
                  <a:srgbClr val="000000"/>
                </a:solidFill>
              </a:rPr>
              <a:t>21/10/21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9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0-100F-2F41-B70A-CE56A99F67CB}" type="datetime3">
              <a:rPr lang="de-DE" smtClean="0">
                <a:solidFill>
                  <a:srgbClr val="000000"/>
                </a:solidFill>
              </a:rPr>
              <a:t>21/10/21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16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seite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5"/>
          <p:cNvSpPr>
            <a:spLocks noGrp="1"/>
          </p:cNvSpPr>
          <p:nvPr>
            <p:ph type="pic" sz="quarter" idx="11"/>
          </p:nvPr>
        </p:nvSpPr>
        <p:spPr>
          <a:xfrm>
            <a:off x="144000" y="104400"/>
            <a:ext cx="11913600" cy="6231600"/>
          </a:xfrm>
          <a:prstGeom prst="round2DiagRect">
            <a:avLst>
              <a:gd name="adj1" fmla="val 0"/>
              <a:gd name="adj2" fmla="val 1576"/>
            </a:avLst>
          </a:prstGeom>
          <a:noFill/>
          <a:ln>
            <a:noFill/>
          </a:ln>
        </p:spPr>
        <p:txBody>
          <a:bodyPr/>
          <a:lstStyle>
            <a:lvl1pPr>
              <a:defRPr sz="1800"/>
            </a:lvl1pPr>
            <a:lvl3pPr>
              <a:defRPr/>
            </a:lvl3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D02947-A2AA-2143-9657-0F861A1229DC}" type="datetime3">
              <a:rPr lang="de-DE" smtClean="0">
                <a:solidFill>
                  <a:srgbClr val="000000"/>
                </a:solidFill>
              </a:rPr>
              <a:t>21/10/21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255573" y="5013176"/>
            <a:ext cx="9745472" cy="648073"/>
          </a:xfrm>
          <a:prstGeom prst="round2DiagRect">
            <a:avLst>
              <a:gd name="adj1" fmla="val 0"/>
              <a:gd name="adj2" fmla="val 8300"/>
            </a:avLst>
          </a:prstGeom>
          <a:solidFill>
            <a:schemeClr val="bg1">
              <a:alpha val="60000"/>
            </a:schemeClr>
          </a:solidFill>
        </p:spPr>
        <p:txBody>
          <a:bodyPr lIns="144000" tIns="144000" rIns="144000" bIns="144000" anchor="ctr"/>
          <a:lstStyle>
            <a:lvl1pPr algn="l">
              <a:defRPr sz="1800" b="1" cap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31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5"/>
          <p:cNvSpPr>
            <a:spLocks noGrp="1"/>
          </p:cNvSpPr>
          <p:nvPr>
            <p:ph type="pic" sz="quarter" idx="11"/>
          </p:nvPr>
        </p:nvSpPr>
        <p:spPr>
          <a:xfrm>
            <a:off x="144000" y="104400"/>
            <a:ext cx="11913600" cy="6231600"/>
          </a:xfrm>
          <a:prstGeom prst="round2DiagRect">
            <a:avLst>
              <a:gd name="adj1" fmla="val 0"/>
              <a:gd name="adj2" fmla="val 1576"/>
            </a:avLst>
          </a:prstGeom>
          <a:noFill/>
          <a:ln>
            <a:noFill/>
          </a:ln>
        </p:spPr>
        <p:txBody>
          <a:bodyPr/>
          <a:lstStyle>
            <a:lvl1pPr>
              <a:defRPr sz="1800"/>
            </a:lvl1pPr>
            <a:lvl3pPr>
              <a:defRPr/>
            </a:lvl3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3A7F3C3-C979-F84B-92D8-D4E051DC0F79}" type="datetime3">
              <a:rPr lang="de-DE" smtClean="0">
                <a:solidFill>
                  <a:srgbClr val="000000"/>
                </a:solidFill>
              </a:rPr>
              <a:t>21/10/21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255573" y="4005064"/>
            <a:ext cx="9744000" cy="1656184"/>
          </a:xfrm>
          <a:prstGeom prst="round2DiagRect">
            <a:avLst>
              <a:gd name="adj1" fmla="val 0"/>
              <a:gd name="adj2" fmla="val 5846"/>
            </a:avLst>
          </a:prstGeom>
          <a:solidFill>
            <a:schemeClr val="bg1">
              <a:alpha val="60000"/>
            </a:schemeClr>
          </a:solidFill>
        </p:spPr>
        <p:txBody>
          <a:bodyPr lIns="36000" tIns="36000" rIns="36000" bIns="36000"/>
          <a:lstStyle>
            <a:lvl1pPr marL="0" indent="0">
              <a:buNone/>
              <a:defRPr sz="1800"/>
            </a:lvl1pPr>
            <a:lvl2pPr marL="0" indent="0">
              <a:buNone/>
              <a:defRPr sz="1600"/>
            </a:lvl2pPr>
            <a:lvl3pPr marL="0" indent="0">
              <a:buNone/>
              <a:defRPr sz="1400"/>
            </a:lvl3pPr>
            <a:lvl4pPr marL="0" indent="0">
              <a:buNone/>
              <a:defRPr sz="1200"/>
            </a:lvl4pPr>
            <a:lvl5pPr marL="0" indent="0">
              <a:buNone/>
              <a:defRPr sz="11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3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k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5"/>
          </p:nvPr>
        </p:nvSpPr>
        <p:spPr>
          <a:xfrm>
            <a:off x="527381" y="1196752"/>
            <a:ext cx="5280587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96000" rIns="36000" bIns="36000"/>
          <a:lstStyle>
            <a:lvl1pPr marL="182563" indent="-182563">
              <a:defRPr sz="1400"/>
            </a:lvl1pPr>
            <a:lvl2pPr marL="444500" indent="-174625">
              <a:defRPr sz="1200"/>
            </a:lvl2pPr>
            <a:lvl3pPr marL="627063" indent="-182563">
              <a:defRPr sz="1100"/>
            </a:lvl3pPr>
            <a:lvl4pPr marL="809625" indent="-182563">
              <a:defRPr sz="1050"/>
            </a:lvl4pPr>
            <a:lvl5pPr marL="984250" indent="-174625"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5D7126-8379-B04A-9AC3-DC3CAE04A996}" type="datetime3">
              <a:rPr lang="de-DE" smtClean="0">
                <a:solidFill>
                  <a:srgbClr val="000000"/>
                </a:solidFill>
              </a:rPr>
              <a:t>21/10/21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527381" y="1196752"/>
            <a:ext cx="528000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Inhaltsplatzhalter 17"/>
          <p:cNvSpPr>
            <a:spLocks noGrp="1"/>
          </p:cNvSpPr>
          <p:nvPr>
            <p:ph sz="quarter" idx="16"/>
          </p:nvPr>
        </p:nvSpPr>
        <p:spPr>
          <a:xfrm>
            <a:off x="527381" y="3717032"/>
            <a:ext cx="5280587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96000" rIns="36000" bIns="36000"/>
          <a:lstStyle>
            <a:lvl1pPr marL="182563" indent="-182563">
              <a:defRPr sz="1400"/>
            </a:lvl1pPr>
            <a:lvl2pPr marL="444500" indent="-174625">
              <a:defRPr sz="1200"/>
            </a:lvl2pPr>
            <a:lvl3pPr marL="627063" indent="-182563">
              <a:defRPr sz="1100"/>
            </a:lvl3pPr>
            <a:lvl4pPr marL="809625" indent="-182563">
              <a:defRPr sz="1050"/>
            </a:lvl4pPr>
            <a:lvl5pPr marL="984250" indent="-174625"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527381" y="3717032"/>
            <a:ext cx="528000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Inhaltsplatzhalter 17"/>
          <p:cNvSpPr>
            <a:spLocks noGrp="1"/>
          </p:cNvSpPr>
          <p:nvPr>
            <p:ph sz="quarter" idx="18"/>
          </p:nvPr>
        </p:nvSpPr>
        <p:spPr>
          <a:xfrm>
            <a:off x="6384032" y="3717032"/>
            <a:ext cx="5280587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96000" rIns="36000" bIns="36000"/>
          <a:lstStyle>
            <a:lvl1pPr marL="182563" indent="-182563">
              <a:defRPr sz="1400"/>
            </a:lvl1pPr>
            <a:lvl2pPr marL="444500" indent="-174625">
              <a:defRPr sz="1200"/>
            </a:lvl2pPr>
            <a:lvl3pPr marL="627063" indent="-182563">
              <a:defRPr sz="1100"/>
            </a:lvl3pPr>
            <a:lvl4pPr marL="809625" indent="-182563">
              <a:defRPr sz="1050"/>
            </a:lvl4pPr>
            <a:lvl5pPr marL="984250" indent="-174625"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6384032" y="3717032"/>
            <a:ext cx="528000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Inhaltsplatzhalter 17"/>
          <p:cNvSpPr>
            <a:spLocks noGrp="1"/>
          </p:cNvSpPr>
          <p:nvPr>
            <p:ph sz="quarter" idx="20"/>
          </p:nvPr>
        </p:nvSpPr>
        <p:spPr>
          <a:xfrm>
            <a:off x="6384032" y="1196752"/>
            <a:ext cx="5280587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96000" rIns="36000" bIns="36000"/>
          <a:lstStyle>
            <a:lvl1pPr marL="182563" indent="-182563">
              <a:defRPr sz="1400"/>
            </a:lvl1pPr>
            <a:lvl2pPr marL="444500" indent="-174625">
              <a:defRPr sz="1200"/>
            </a:lvl2pPr>
            <a:lvl3pPr marL="627063" indent="-182563">
              <a:defRPr sz="1100"/>
            </a:lvl3pPr>
            <a:lvl4pPr marL="809625" indent="-182563">
              <a:defRPr sz="1050"/>
            </a:lvl4pPr>
            <a:lvl5pPr marL="984250" indent="-174625"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6384032" y="1196752"/>
            <a:ext cx="528000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8578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818" y="1198564"/>
            <a:ext cx="11142133" cy="475071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27382" y="6023000"/>
            <a:ext cx="11137237" cy="214313"/>
          </a:xfrm>
        </p:spPr>
        <p:txBody>
          <a:bodyPr anchor="b"/>
          <a:lstStyle>
            <a:lvl1pPr algn="l">
              <a:buNone/>
              <a:tabLst>
                <a:tab pos="446088" algn="l"/>
              </a:tabLst>
              <a:defRPr sz="1000" b="0" baseline="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EEEE46-4598-8241-8D1D-5700355E5DB2}" type="datetime3">
              <a:rPr lang="de-DE" smtClean="0"/>
              <a:t>21/10/21</a:t>
            </a:fld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9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D0DC73-120F-AE4D-9013-CFDD33021E4A}" type="datetime3">
              <a:rPr lang="de-DE" smtClean="0"/>
              <a:t>21/10/21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1085765" y="4010899"/>
            <a:ext cx="6105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Karlsruhe Service Research Institute (KSRI)</a:t>
            </a:r>
          </a:p>
          <a:p>
            <a:r>
              <a:rPr lang="de-DE" sz="1400" dirty="0"/>
              <a:t>Institute </a:t>
            </a:r>
            <a:r>
              <a:rPr lang="de-DE" sz="1400" dirty="0" err="1"/>
              <a:t>of</a:t>
            </a:r>
            <a:r>
              <a:rPr lang="de-DE" sz="1400" dirty="0"/>
              <a:t> Information Systems </a:t>
            </a:r>
            <a:r>
              <a:rPr lang="de-DE" sz="1400" dirty="0" err="1"/>
              <a:t>and</a:t>
            </a:r>
            <a:r>
              <a:rPr lang="de-DE" sz="1400" dirty="0"/>
              <a:t> Marketing (IISM)</a:t>
            </a:r>
            <a:br>
              <a:rPr lang="de-DE" sz="1400" dirty="0"/>
            </a:br>
            <a:r>
              <a:rPr lang="de-DE" sz="1400" dirty="0"/>
              <a:t>Kaiserstr. 89 | Building</a:t>
            </a:r>
            <a:r>
              <a:rPr lang="de-DE" sz="1400" baseline="0" dirty="0"/>
              <a:t> 05.20</a:t>
            </a:r>
            <a:br>
              <a:rPr lang="de-DE" sz="1400" dirty="0"/>
            </a:br>
            <a:r>
              <a:rPr lang="de-DE" sz="1400" dirty="0"/>
              <a:t>D-76133 Karlsruhe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1081379" y="5591298"/>
            <a:ext cx="4239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@</a:t>
            </a:r>
            <a:r>
              <a:rPr lang="de-DE" sz="1400" dirty="0" err="1"/>
              <a:t>ksri_kit</a:t>
            </a:r>
            <a:endParaRPr lang="de-DE" sz="1400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1081379" y="5306144"/>
            <a:ext cx="4239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hlinkClick r:id="rId2"/>
              </a:rPr>
              <a:t>www.ksri.kit.edu</a:t>
            </a:r>
            <a:r>
              <a:rPr lang="de-DE" sz="1400" dirty="0"/>
              <a:t> / https://</a:t>
            </a:r>
            <a:r>
              <a:rPr lang="de-DE" sz="1400" dirty="0" err="1"/>
              <a:t>dsi.iism.kit.edu</a:t>
            </a:r>
            <a:r>
              <a:rPr lang="de-DE" sz="1400" dirty="0"/>
              <a:t>/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48" y="3622360"/>
            <a:ext cx="555014" cy="241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1867" y="1196752"/>
            <a:ext cx="11142133" cy="48942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>
                <a:solidFill>
                  <a:srgbClr val="000000"/>
                </a:solidFill>
              </a:rPr>
              <a:t>04/08/2021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5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Fließ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marL="0" indent="0">
              <a:buNone/>
              <a:defRPr sz="1600"/>
            </a:lvl2pPr>
            <a:lvl3pPr marL="533400" indent="-171450"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218442E-3A69-704A-8BB1-81155517E027}" type="datetime3">
              <a:rPr lang="de-DE" smtClean="0">
                <a:solidFill>
                  <a:srgbClr val="000000"/>
                </a:solidFill>
              </a:rPr>
              <a:t>21/10/21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1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A2F8134-4748-2C4B-A75D-1D8B8A6EBDCC}" type="datetime3">
              <a:rPr lang="de-DE" smtClean="0">
                <a:solidFill>
                  <a:srgbClr val="000000"/>
                </a:solidFill>
              </a:rPr>
              <a:t>21/10/21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5469467" cy="489426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1198563"/>
            <a:ext cx="5469467" cy="489426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1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8C2920-D28D-E24F-A405-27033664E31B}" type="datetime3">
              <a:rPr lang="de-DE" smtClean="0">
                <a:solidFill>
                  <a:srgbClr val="000000"/>
                </a:solidFill>
              </a:rPr>
              <a:t>21/10/21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5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11141801" cy="2376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382" y="3717033"/>
            <a:ext cx="11137569" cy="23757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1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8D6E7AD-C079-A44E-9964-864BBBE5EBC2}" type="datetime3">
              <a:rPr lang="de-DE" smtClean="0">
                <a:solidFill>
                  <a:srgbClr val="000000"/>
                </a:solidFill>
              </a:rPr>
              <a:t>21/10/21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7382" y="1217602"/>
            <a:ext cx="537659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382" y="1928803"/>
            <a:ext cx="5376597" cy="419736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88022" y="1217602"/>
            <a:ext cx="537659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88022" y="1928803"/>
            <a:ext cx="5376597" cy="419736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Datumsplatzhalter 11"/>
          <p:cNvSpPr>
            <a:spLocks noGrp="1"/>
          </p:cNvSpPr>
          <p:nvPr>
            <p:ph type="dt" sz="half" idx="11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C93A525-B18F-D746-B097-BBD95422DE98}" type="datetime3">
              <a:rPr lang="de-DE" smtClean="0">
                <a:solidFill>
                  <a:srgbClr val="000000"/>
                </a:solidFill>
              </a:rPr>
              <a:t>21/10/21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527381" y="1890000"/>
            <a:ext cx="537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288000" y="1890000"/>
            <a:ext cx="537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75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04/08/2021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anchor="t"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1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8D5719B-26F1-CE4B-AC4C-5E2532DE8610}" type="datetime3">
              <a:rPr lang="de-DE" smtClean="0">
                <a:solidFill>
                  <a:srgbClr val="000000"/>
                </a:solidFill>
              </a:rPr>
              <a:t>21/10/21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I_rahmen_neu_folge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1" y="333376"/>
            <a:ext cx="921596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Karlsruhe Institute </a:t>
            </a:r>
            <a:r>
              <a:rPr lang="de-DE" dirty="0" err="1"/>
              <a:t>of</a:t>
            </a:r>
            <a:r>
              <a:rPr lang="de-DE" dirty="0"/>
              <a:t> Technology (KIT).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4252" y="6454776"/>
            <a:ext cx="534037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r>
              <a:rPr lang="de-DE" dirty="0">
                <a:solidFill>
                  <a:srgbClr val="000000"/>
                </a:solidFill>
              </a:rPr>
              <a:t>Hi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594623" y="6454776"/>
            <a:ext cx="217351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de-DE" sz="800" dirty="0">
                <a:solidFill>
                  <a:srgbClr val="000000"/>
                </a:solidFill>
              </a:rPr>
              <a:t>Digital Service Innovation</a:t>
            </a:r>
            <a:br>
              <a:rPr lang="de-DE" sz="800" dirty="0">
                <a:solidFill>
                  <a:srgbClr val="000000"/>
                </a:solidFill>
              </a:rPr>
            </a:br>
            <a:r>
              <a:rPr lang="de-DE" sz="800" i="1" dirty="0">
                <a:solidFill>
                  <a:srgbClr val="000000"/>
                </a:solidFill>
              </a:rPr>
              <a:t>Karlsruhe Service Research Institute</a:t>
            </a:r>
            <a:br>
              <a:rPr lang="de-DE" sz="800" i="1" dirty="0">
                <a:solidFill>
                  <a:srgbClr val="000000"/>
                </a:solidFill>
              </a:rPr>
            </a:br>
            <a:r>
              <a:rPr lang="de-DE" sz="800" i="1" dirty="0">
                <a:solidFill>
                  <a:srgbClr val="000000"/>
                </a:solidFill>
              </a:rPr>
              <a:t>Institute </a:t>
            </a:r>
            <a:r>
              <a:rPr lang="de-DE" sz="800" i="1" dirty="0" err="1">
                <a:solidFill>
                  <a:srgbClr val="000000"/>
                </a:solidFill>
              </a:rPr>
              <a:t>of</a:t>
            </a:r>
            <a:r>
              <a:rPr lang="de-DE" sz="800" i="1" dirty="0">
                <a:solidFill>
                  <a:srgbClr val="000000"/>
                </a:solidFill>
              </a:rPr>
              <a:t> Information Systems </a:t>
            </a:r>
            <a:r>
              <a:rPr lang="de-DE" sz="800" i="1" dirty="0" err="1">
                <a:solidFill>
                  <a:srgbClr val="000000"/>
                </a:solidFill>
              </a:rPr>
              <a:t>and</a:t>
            </a:r>
            <a:r>
              <a:rPr lang="de-DE" sz="800" i="1" dirty="0">
                <a:solidFill>
                  <a:srgbClr val="000000"/>
                </a:solidFill>
              </a:rPr>
              <a:t> Marketing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>
          <a:xfrm>
            <a:off x="1008000" y="6454801"/>
            <a:ext cx="1152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04/08/2021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36000" y="6454800"/>
            <a:ext cx="43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03228" y="6466926"/>
            <a:ext cx="869436" cy="288000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1901" y="334132"/>
            <a:ext cx="1263050" cy="57689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10E4752-0447-E14A-BC57-179B830354A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87477" y="6482341"/>
            <a:ext cx="1152128" cy="2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8" r:id="rId12"/>
    <p:sldLayoutId id="2147483679" r:id="rId13"/>
    <p:sldLayoutId id="2147483680" r:id="rId14"/>
    <p:sldLayoutId id="2147483682" r:id="rId15"/>
    <p:sldLayoutId id="2147483690" r:id="rId1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8.svg"/><Relationship Id="rId26" Type="http://schemas.openxmlformats.org/officeDocument/2006/relationships/image" Target="../media/image44.svg"/><Relationship Id="rId3" Type="http://schemas.openxmlformats.org/officeDocument/2006/relationships/image" Target="../media/image11.png"/><Relationship Id="rId21" Type="http://schemas.openxmlformats.org/officeDocument/2006/relationships/image" Target="../media/image33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7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6.png"/><Relationship Id="rId24" Type="http://schemas.openxmlformats.org/officeDocument/2006/relationships/image" Target="../media/image42.sv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41.png"/><Relationship Id="rId28" Type="http://schemas.openxmlformats.org/officeDocument/2006/relationships/image" Target="../media/image46.svg"/><Relationship Id="rId10" Type="http://schemas.openxmlformats.org/officeDocument/2006/relationships/image" Target="../media/image25.svg"/><Relationship Id="rId19" Type="http://schemas.openxmlformats.org/officeDocument/2006/relationships/image" Target="../media/image39.png"/><Relationship Id="rId4" Type="http://schemas.openxmlformats.org/officeDocument/2006/relationships/image" Target="../media/image12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Relationship Id="rId22" Type="http://schemas.openxmlformats.org/officeDocument/2006/relationships/image" Target="../media/image34.svg"/><Relationship Id="rId27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8.svg"/><Relationship Id="rId26" Type="http://schemas.openxmlformats.org/officeDocument/2006/relationships/image" Target="../media/image44.svg"/><Relationship Id="rId3" Type="http://schemas.openxmlformats.org/officeDocument/2006/relationships/image" Target="../media/image11.png"/><Relationship Id="rId21" Type="http://schemas.openxmlformats.org/officeDocument/2006/relationships/image" Target="../media/image33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7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6.svg"/><Relationship Id="rId20" Type="http://schemas.openxmlformats.org/officeDocument/2006/relationships/image" Target="../media/image40.sv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6.png"/><Relationship Id="rId24" Type="http://schemas.openxmlformats.org/officeDocument/2006/relationships/image" Target="../media/image42.sv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41.png"/><Relationship Id="rId28" Type="http://schemas.openxmlformats.org/officeDocument/2006/relationships/image" Target="../media/image48.svg"/><Relationship Id="rId10" Type="http://schemas.openxmlformats.org/officeDocument/2006/relationships/image" Target="../media/image25.svg"/><Relationship Id="rId19" Type="http://schemas.openxmlformats.org/officeDocument/2006/relationships/image" Target="../media/image39.png"/><Relationship Id="rId4" Type="http://schemas.openxmlformats.org/officeDocument/2006/relationships/image" Target="../media/image12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Relationship Id="rId22" Type="http://schemas.openxmlformats.org/officeDocument/2006/relationships/image" Target="../media/image34.svg"/><Relationship Id="rId27" Type="http://schemas.openxmlformats.org/officeDocument/2006/relationships/image" Target="../media/image47.png"/><Relationship Id="rId30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7.png"/><Relationship Id="rId26" Type="http://schemas.openxmlformats.org/officeDocument/2006/relationships/image" Target="../media/image43.png"/><Relationship Id="rId3" Type="http://schemas.openxmlformats.org/officeDocument/2006/relationships/image" Target="../media/image11.png"/><Relationship Id="rId21" Type="http://schemas.openxmlformats.org/officeDocument/2006/relationships/image" Target="../media/image40.svg"/><Relationship Id="rId7" Type="http://schemas.openxmlformats.org/officeDocument/2006/relationships/image" Target="../media/image49.png"/><Relationship Id="rId12" Type="http://schemas.openxmlformats.org/officeDocument/2006/relationships/image" Target="../media/image26.png"/><Relationship Id="rId17" Type="http://schemas.openxmlformats.org/officeDocument/2006/relationships/image" Target="../media/image36.svg"/><Relationship Id="rId25" Type="http://schemas.openxmlformats.org/officeDocument/2006/relationships/image" Target="../media/image42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5.svg"/><Relationship Id="rId24" Type="http://schemas.openxmlformats.org/officeDocument/2006/relationships/image" Target="../media/image41.png"/><Relationship Id="rId32" Type="http://schemas.openxmlformats.org/officeDocument/2006/relationships/image" Target="../media/image6.png"/><Relationship Id="rId5" Type="http://schemas.openxmlformats.org/officeDocument/2006/relationships/image" Target="../media/image13.png"/><Relationship Id="rId15" Type="http://schemas.openxmlformats.org/officeDocument/2006/relationships/image" Target="../media/image29.svg"/><Relationship Id="rId23" Type="http://schemas.openxmlformats.org/officeDocument/2006/relationships/image" Target="../media/image34.svg"/><Relationship Id="rId28" Type="http://schemas.openxmlformats.org/officeDocument/2006/relationships/image" Target="../media/image47.png"/><Relationship Id="rId10" Type="http://schemas.openxmlformats.org/officeDocument/2006/relationships/image" Target="../media/image24.png"/><Relationship Id="rId19" Type="http://schemas.openxmlformats.org/officeDocument/2006/relationships/image" Target="../media/image38.svg"/><Relationship Id="rId31" Type="http://schemas.openxmlformats.org/officeDocument/2006/relationships/image" Target="../media/image46.svg"/><Relationship Id="rId4" Type="http://schemas.openxmlformats.org/officeDocument/2006/relationships/image" Target="../media/image12.sv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3.png"/><Relationship Id="rId27" Type="http://schemas.openxmlformats.org/officeDocument/2006/relationships/image" Target="../media/image44.svg"/><Relationship Id="rId30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.png"/><Relationship Id="rId7" Type="http://schemas.openxmlformats.org/officeDocument/2006/relationships/image" Target="../media/image53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Relationship Id="rId9" Type="http://schemas.openxmlformats.org/officeDocument/2006/relationships/image" Target="../media/image5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3" Type="http://schemas.openxmlformats.org/officeDocument/2006/relationships/image" Target="../media/image11.png"/><Relationship Id="rId21" Type="http://schemas.openxmlformats.org/officeDocument/2006/relationships/image" Target="../media/image47.png"/><Relationship Id="rId7" Type="http://schemas.openxmlformats.org/officeDocument/2006/relationships/image" Target="../media/image56.png"/><Relationship Id="rId12" Type="http://schemas.openxmlformats.org/officeDocument/2006/relationships/image" Target="../media/image59.sv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8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58.png"/><Relationship Id="rId5" Type="http://schemas.openxmlformats.org/officeDocument/2006/relationships/image" Target="../media/image13.png"/><Relationship Id="rId15" Type="http://schemas.openxmlformats.org/officeDocument/2006/relationships/image" Target="../media/image37.png"/><Relationship Id="rId10" Type="http://schemas.openxmlformats.org/officeDocument/2006/relationships/image" Target="../media/image27.svg"/><Relationship Id="rId19" Type="http://schemas.openxmlformats.org/officeDocument/2006/relationships/image" Target="../media/image33.png"/><Relationship Id="rId4" Type="http://schemas.openxmlformats.org/officeDocument/2006/relationships/image" Target="../media/image12.svg"/><Relationship Id="rId9" Type="http://schemas.openxmlformats.org/officeDocument/2006/relationships/image" Target="../media/image26.png"/><Relationship Id="rId14" Type="http://schemas.openxmlformats.org/officeDocument/2006/relationships/image" Target="../media/image36.svg"/><Relationship Id="rId22" Type="http://schemas.openxmlformats.org/officeDocument/2006/relationships/image" Target="../media/image4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3" Type="http://schemas.openxmlformats.org/officeDocument/2006/relationships/image" Target="../media/image11.png"/><Relationship Id="rId21" Type="http://schemas.openxmlformats.org/officeDocument/2006/relationships/image" Target="../media/image47.png"/><Relationship Id="rId7" Type="http://schemas.openxmlformats.org/officeDocument/2006/relationships/image" Target="../media/image56.png"/><Relationship Id="rId12" Type="http://schemas.openxmlformats.org/officeDocument/2006/relationships/image" Target="../media/image59.sv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38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58.png"/><Relationship Id="rId5" Type="http://schemas.openxmlformats.org/officeDocument/2006/relationships/image" Target="../media/image13.png"/><Relationship Id="rId15" Type="http://schemas.openxmlformats.org/officeDocument/2006/relationships/image" Target="../media/image37.png"/><Relationship Id="rId10" Type="http://schemas.openxmlformats.org/officeDocument/2006/relationships/image" Target="../media/image27.svg"/><Relationship Id="rId19" Type="http://schemas.openxmlformats.org/officeDocument/2006/relationships/image" Target="../media/image33.png"/><Relationship Id="rId4" Type="http://schemas.openxmlformats.org/officeDocument/2006/relationships/image" Target="../media/image12.svg"/><Relationship Id="rId9" Type="http://schemas.openxmlformats.org/officeDocument/2006/relationships/image" Target="../media/image26.png"/><Relationship Id="rId14" Type="http://schemas.openxmlformats.org/officeDocument/2006/relationships/image" Target="../media/image36.svg"/><Relationship Id="rId22" Type="http://schemas.openxmlformats.org/officeDocument/2006/relationships/image" Target="../media/image4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3" Type="http://schemas.openxmlformats.org/officeDocument/2006/relationships/image" Target="../media/image11.png"/><Relationship Id="rId21" Type="http://schemas.openxmlformats.org/officeDocument/2006/relationships/image" Target="../media/image47.png"/><Relationship Id="rId7" Type="http://schemas.openxmlformats.org/officeDocument/2006/relationships/image" Target="../media/image56.png"/><Relationship Id="rId12" Type="http://schemas.openxmlformats.org/officeDocument/2006/relationships/image" Target="../media/image59.sv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8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58.png"/><Relationship Id="rId24" Type="http://schemas.openxmlformats.org/officeDocument/2006/relationships/image" Target="../media/image61.svg"/><Relationship Id="rId5" Type="http://schemas.openxmlformats.org/officeDocument/2006/relationships/image" Target="../media/image13.png"/><Relationship Id="rId15" Type="http://schemas.openxmlformats.org/officeDocument/2006/relationships/image" Target="../media/image37.png"/><Relationship Id="rId23" Type="http://schemas.openxmlformats.org/officeDocument/2006/relationships/image" Target="../media/image60.png"/><Relationship Id="rId10" Type="http://schemas.openxmlformats.org/officeDocument/2006/relationships/image" Target="../media/image27.svg"/><Relationship Id="rId19" Type="http://schemas.openxmlformats.org/officeDocument/2006/relationships/image" Target="../media/image33.png"/><Relationship Id="rId4" Type="http://schemas.openxmlformats.org/officeDocument/2006/relationships/image" Target="../media/image12.svg"/><Relationship Id="rId9" Type="http://schemas.openxmlformats.org/officeDocument/2006/relationships/image" Target="../media/image26.png"/><Relationship Id="rId14" Type="http://schemas.openxmlformats.org/officeDocument/2006/relationships/image" Target="../media/image36.svg"/><Relationship Id="rId22" Type="http://schemas.openxmlformats.org/officeDocument/2006/relationships/image" Target="../media/image4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3" Type="http://schemas.openxmlformats.org/officeDocument/2006/relationships/image" Target="../media/image11.png"/><Relationship Id="rId21" Type="http://schemas.openxmlformats.org/officeDocument/2006/relationships/image" Target="../media/image47.png"/><Relationship Id="rId7" Type="http://schemas.openxmlformats.org/officeDocument/2006/relationships/image" Target="../media/image56.png"/><Relationship Id="rId12" Type="http://schemas.openxmlformats.org/officeDocument/2006/relationships/image" Target="../media/image59.sv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8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58.png"/><Relationship Id="rId24" Type="http://schemas.openxmlformats.org/officeDocument/2006/relationships/image" Target="../media/image61.svg"/><Relationship Id="rId5" Type="http://schemas.openxmlformats.org/officeDocument/2006/relationships/image" Target="../media/image13.png"/><Relationship Id="rId15" Type="http://schemas.openxmlformats.org/officeDocument/2006/relationships/image" Target="../media/image37.png"/><Relationship Id="rId23" Type="http://schemas.openxmlformats.org/officeDocument/2006/relationships/image" Target="../media/image60.png"/><Relationship Id="rId10" Type="http://schemas.openxmlformats.org/officeDocument/2006/relationships/image" Target="../media/image27.svg"/><Relationship Id="rId19" Type="http://schemas.openxmlformats.org/officeDocument/2006/relationships/image" Target="../media/image33.png"/><Relationship Id="rId4" Type="http://schemas.openxmlformats.org/officeDocument/2006/relationships/image" Target="../media/image12.svg"/><Relationship Id="rId9" Type="http://schemas.openxmlformats.org/officeDocument/2006/relationships/image" Target="../media/image26.png"/><Relationship Id="rId14" Type="http://schemas.openxmlformats.org/officeDocument/2006/relationships/image" Target="../media/image36.svg"/><Relationship Id="rId22" Type="http://schemas.openxmlformats.org/officeDocument/2006/relationships/image" Target="../media/image4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8.sv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sv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6.png"/><Relationship Id="rId18" Type="http://schemas.openxmlformats.org/officeDocument/2006/relationships/image" Target="../media/image36.svg"/><Relationship Id="rId26" Type="http://schemas.openxmlformats.org/officeDocument/2006/relationships/image" Target="../media/image48.svg"/><Relationship Id="rId3" Type="http://schemas.openxmlformats.org/officeDocument/2006/relationships/image" Target="../media/image62.png"/><Relationship Id="rId21" Type="http://schemas.openxmlformats.org/officeDocument/2006/relationships/image" Target="../media/image39.png"/><Relationship Id="rId7" Type="http://schemas.openxmlformats.org/officeDocument/2006/relationships/image" Target="../media/image11.png"/><Relationship Id="rId12" Type="http://schemas.openxmlformats.org/officeDocument/2006/relationships/image" Target="../media/image57.svg"/><Relationship Id="rId17" Type="http://schemas.openxmlformats.org/officeDocument/2006/relationships/image" Target="../media/image35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9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5.svg"/><Relationship Id="rId11" Type="http://schemas.openxmlformats.org/officeDocument/2006/relationships/image" Target="../media/image56.png"/><Relationship Id="rId24" Type="http://schemas.openxmlformats.org/officeDocument/2006/relationships/image" Target="../media/image34.svg"/><Relationship Id="rId5" Type="http://schemas.openxmlformats.org/officeDocument/2006/relationships/image" Target="../media/image64.png"/><Relationship Id="rId15" Type="http://schemas.openxmlformats.org/officeDocument/2006/relationships/image" Target="../media/image58.png"/><Relationship Id="rId23" Type="http://schemas.openxmlformats.org/officeDocument/2006/relationships/image" Target="../media/image33.png"/><Relationship Id="rId28" Type="http://schemas.openxmlformats.org/officeDocument/2006/relationships/image" Target="../media/image61.svg"/><Relationship Id="rId10" Type="http://schemas.openxmlformats.org/officeDocument/2006/relationships/image" Target="../media/image14.svg"/><Relationship Id="rId19" Type="http://schemas.openxmlformats.org/officeDocument/2006/relationships/image" Target="../media/image37.png"/><Relationship Id="rId4" Type="http://schemas.openxmlformats.org/officeDocument/2006/relationships/image" Target="../media/image63.svg"/><Relationship Id="rId9" Type="http://schemas.openxmlformats.org/officeDocument/2006/relationships/image" Target="../media/image13.png"/><Relationship Id="rId14" Type="http://schemas.openxmlformats.org/officeDocument/2006/relationships/image" Target="../media/image27.svg"/><Relationship Id="rId22" Type="http://schemas.openxmlformats.org/officeDocument/2006/relationships/image" Target="../media/image40.svg"/><Relationship Id="rId27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6.png"/><Relationship Id="rId18" Type="http://schemas.openxmlformats.org/officeDocument/2006/relationships/image" Target="../media/image36.svg"/><Relationship Id="rId26" Type="http://schemas.openxmlformats.org/officeDocument/2006/relationships/image" Target="../media/image48.svg"/><Relationship Id="rId3" Type="http://schemas.openxmlformats.org/officeDocument/2006/relationships/image" Target="../media/image62.png"/><Relationship Id="rId21" Type="http://schemas.openxmlformats.org/officeDocument/2006/relationships/image" Target="../media/image39.png"/><Relationship Id="rId7" Type="http://schemas.openxmlformats.org/officeDocument/2006/relationships/image" Target="../media/image11.png"/><Relationship Id="rId12" Type="http://schemas.openxmlformats.org/officeDocument/2006/relationships/image" Target="../media/image57.svg"/><Relationship Id="rId17" Type="http://schemas.openxmlformats.org/officeDocument/2006/relationships/image" Target="../media/image35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59.svg"/><Relationship Id="rId20" Type="http://schemas.openxmlformats.org/officeDocument/2006/relationships/image" Target="../media/image38.sv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5.svg"/><Relationship Id="rId11" Type="http://schemas.openxmlformats.org/officeDocument/2006/relationships/image" Target="../media/image56.png"/><Relationship Id="rId24" Type="http://schemas.openxmlformats.org/officeDocument/2006/relationships/image" Target="../media/image34.svg"/><Relationship Id="rId5" Type="http://schemas.openxmlformats.org/officeDocument/2006/relationships/image" Target="../media/image64.png"/><Relationship Id="rId15" Type="http://schemas.openxmlformats.org/officeDocument/2006/relationships/image" Target="../media/image58.png"/><Relationship Id="rId23" Type="http://schemas.openxmlformats.org/officeDocument/2006/relationships/image" Target="../media/image33.png"/><Relationship Id="rId28" Type="http://schemas.openxmlformats.org/officeDocument/2006/relationships/image" Target="../media/image61.svg"/><Relationship Id="rId10" Type="http://schemas.openxmlformats.org/officeDocument/2006/relationships/image" Target="../media/image14.svg"/><Relationship Id="rId19" Type="http://schemas.openxmlformats.org/officeDocument/2006/relationships/image" Target="../media/image37.png"/><Relationship Id="rId4" Type="http://schemas.openxmlformats.org/officeDocument/2006/relationships/image" Target="../media/image63.svg"/><Relationship Id="rId9" Type="http://schemas.openxmlformats.org/officeDocument/2006/relationships/image" Target="../media/image13.png"/><Relationship Id="rId14" Type="http://schemas.openxmlformats.org/officeDocument/2006/relationships/image" Target="../media/image27.svg"/><Relationship Id="rId22" Type="http://schemas.openxmlformats.org/officeDocument/2006/relationships/image" Target="../media/image40.svg"/><Relationship Id="rId27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1.png"/><Relationship Id="rId21" Type="http://schemas.openxmlformats.org/officeDocument/2006/relationships/image" Target="../media/image20.sv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8.svg"/><Relationship Id="rId5" Type="http://schemas.openxmlformats.org/officeDocument/2006/relationships/image" Target="../media/image13.png"/><Relationship Id="rId15" Type="http://schemas.openxmlformats.org/officeDocument/2006/relationships/image" Target="../media/image25.svg"/><Relationship Id="rId10" Type="http://schemas.openxmlformats.org/officeDocument/2006/relationships/image" Target="../media/image17.png"/><Relationship Id="rId19" Type="http://schemas.openxmlformats.org/officeDocument/2006/relationships/image" Target="../media/image29.svg"/><Relationship Id="rId4" Type="http://schemas.openxmlformats.org/officeDocument/2006/relationships/image" Target="../media/image12.svg"/><Relationship Id="rId9" Type="http://schemas.openxmlformats.org/officeDocument/2006/relationships/image" Target="../media/image16.png"/><Relationship Id="rId1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1.svg"/><Relationship Id="rId4" Type="http://schemas.openxmlformats.org/officeDocument/2006/relationships/image" Target="../media/image16.png"/><Relationship Id="rId9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1.svg"/><Relationship Id="rId4" Type="http://schemas.openxmlformats.org/officeDocument/2006/relationships/image" Target="../media/image16.png"/><Relationship Id="rId9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1.svg"/><Relationship Id="rId4" Type="http://schemas.openxmlformats.org/officeDocument/2006/relationships/image" Target="../media/image16.png"/><Relationship Id="rId9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1.svg"/><Relationship Id="rId4" Type="http://schemas.openxmlformats.org/officeDocument/2006/relationships/image" Target="../media/image16.png"/><Relationship Id="rId9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1.png"/><Relationship Id="rId21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8.svg"/><Relationship Id="rId5" Type="http://schemas.openxmlformats.org/officeDocument/2006/relationships/image" Target="../media/image13.png"/><Relationship Id="rId15" Type="http://schemas.openxmlformats.org/officeDocument/2006/relationships/image" Target="../media/image25.svg"/><Relationship Id="rId10" Type="http://schemas.openxmlformats.org/officeDocument/2006/relationships/image" Target="../media/image17.png"/><Relationship Id="rId19" Type="http://schemas.openxmlformats.org/officeDocument/2006/relationships/image" Target="../media/image29.svg"/><Relationship Id="rId4" Type="http://schemas.openxmlformats.org/officeDocument/2006/relationships/image" Target="../media/image12.svg"/><Relationship Id="rId9" Type="http://schemas.openxmlformats.org/officeDocument/2006/relationships/image" Target="../media/image16.png"/><Relationship Id="rId14" Type="http://schemas.openxmlformats.org/officeDocument/2006/relationships/image" Target="../media/image24.png"/><Relationship Id="rId22" Type="http://schemas.openxmlformats.org/officeDocument/2006/relationships/image" Target="../media/image20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1.png"/><Relationship Id="rId21" Type="http://schemas.openxmlformats.org/officeDocument/2006/relationships/image" Target="../media/image30.png"/><Relationship Id="rId7" Type="http://schemas.openxmlformats.org/officeDocument/2006/relationships/image" Target="../media/image21.png"/><Relationship Id="rId12" Type="http://schemas.openxmlformats.org/officeDocument/2006/relationships/image" Target="../media/image18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png"/><Relationship Id="rId24" Type="http://schemas.openxmlformats.org/officeDocument/2006/relationships/image" Target="../media/image20.sv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23" Type="http://schemas.openxmlformats.org/officeDocument/2006/relationships/image" Target="../media/image19.png"/><Relationship Id="rId10" Type="http://schemas.openxmlformats.org/officeDocument/2006/relationships/image" Target="../media/image16.png"/><Relationship Id="rId19" Type="http://schemas.openxmlformats.org/officeDocument/2006/relationships/image" Target="../media/image2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23.svg"/><Relationship Id="rId22" Type="http://schemas.openxmlformats.org/officeDocument/2006/relationships/image" Target="../media/image3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25.svg"/><Relationship Id="rId4" Type="http://schemas.openxmlformats.org/officeDocument/2006/relationships/image" Target="../media/image12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co.de/news/technischer-service-4-0-der-service-der-zukunft/" TargetMode="External"/><Relationship Id="rId4" Type="http://schemas.openxmlformats.org/officeDocument/2006/relationships/hyperlink" Target="https://hbr.org/2021/09/how-midsize-companies-can-compete-in-ai" TargetMode="Externa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65.sv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8.png"/><Relationship Id="rId11" Type="http://schemas.openxmlformats.org/officeDocument/2006/relationships/image" Target="../media/image63.svg"/><Relationship Id="rId5" Type="http://schemas.openxmlformats.org/officeDocument/2006/relationships/image" Target="../media/image87.png"/><Relationship Id="rId10" Type="http://schemas.openxmlformats.org/officeDocument/2006/relationships/image" Target="../media/image6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5" Type="http://schemas.openxmlformats.org/officeDocument/2006/relationships/image" Target="../media/image33.png"/><Relationship Id="rId10" Type="http://schemas.openxmlformats.org/officeDocument/2006/relationships/image" Target="../media/image25.svg"/><Relationship Id="rId4" Type="http://schemas.openxmlformats.org/officeDocument/2006/relationships/image" Target="../media/image12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8.svg"/><Relationship Id="rId3" Type="http://schemas.openxmlformats.org/officeDocument/2006/relationships/image" Target="../media/image11.png"/><Relationship Id="rId21" Type="http://schemas.openxmlformats.org/officeDocument/2006/relationships/image" Target="../media/image33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10" Type="http://schemas.openxmlformats.org/officeDocument/2006/relationships/image" Target="../media/image25.svg"/><Relationship Id="rId19" Type="http://schemas.openxmlformats.org/officeDocument/2006/relationships/image" Target="../media/image39.png"/><Relationship Id="rId4" Type="http://schemas.openxmlformats.org/officeDocument/2006/relationships/image" Target="../media/image12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Relationship Id="rId22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27051" y="1268414"/>
            <a:ext cx="11186583" cy="936450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Federated Machine Learning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29167" y="2348880"/>
            <a:ext cx="11161184" cy="503859"/>
          </a:xfrm>
        </p:spPr>
        <p:txBody>
          <a:bodyPr/>
          <a:lstStyle/>
          <a:p>
            <a:endParaRPr lang="en-GB" dirty="0"/>
          </a:p>
          <a:p>
            <a:r>
              <a:rPr lang="en-GB" b="0" dirty="0"/>
              <a:t>Anna Hensel, master’s thesis</a:t>
            </a:r>
          </a:p>
        </p:txBody>
      </p:sp>
    </p:spTree>
    <p:extLst>
      <p:ext uri="{BB962C8B-B14F-4D97-AF65-F5344CB8AC3E}">
        <p14:creationId xmlns:p14="http://schemas.microsoft.com/office/powerpoint/2010/main" val="158729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Federated machine learning (FML) allows for decentralized machine learning potentially mitigating privacy issues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5009134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10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4073030"/>
            <a:ext cx="1512168" cy="1512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D4B3A8-B7CA-4F6D-BD6E-94FA391CD196}"/>
              </a:ext>
            </a:extLst>
          </p:cNvPr>
          <p:cNvSpPr txBox="1"/>
          <p:nvPr/>
        </p:nvSpPr>
        <p:spPr>
          <a:xfrm>
            <a:off x="1737370" y="1018904"/>
            <a:ext cx="299047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Federated learning model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558687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row: Up 55">
            <a:extLst>
              <a:ext uri="{FF2B5EF4-FFF2-40B4-BE49-F238E27FC236}">
                <a16:creationId xmlns:a16="http://schemas.microsoft.com/office/drawing/2014/main" id="{CC15F413-A093-4329-9577-99700F3FFC20}"/>
              </a:ext>
            </a:extLst>
          </p:cNvPr>
          <p:cNvSpPr/>
          <p:nvPr/>
        </p:nvSpPr>
        <p:spPr>
          <a:xfrm>
            <a:off x="3139738" y="2877145"/>
            <a:ext cx="144016" cy="13095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2" name="Content Placeholder 8" descr="Database with solid fill">
            <a:extLst>
              <a:ext uri="{FF2B5EF4-FFF2-40B4-BE49-F238E27FC236}">
                <a16:creationId xmlns:a16="http://schemas.microsoft.com/office/drawing/2014/main" id="{C296AE69-AAC6-47DF-9FBC-CB7C1A00C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157692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Graphic 152" descr="Factory with solid fill">
            <a:extLst>
              <a:ext uri="{FF2B5EF4-FFF2-40B4-BE49-F238E27FC236}">
                <a16:creationId xmlns:a16="http://schemas.microsoft.com/office/drawing/2014/main" id="{1F785AD7-AB1F-46A1-A106-4949183C02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3225" y="4073030"/>
            <a:ext cx="1512168" cy="1512168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9DFACA-DCA6-46D6-9F47-20F281E1FF10}"/>
              </a:ext>
            </a:extLst>
          </p:cNvPr>
          <p:cNvGrpSpPr/>
          <p:nvPr/>
        </p:nvGrpSpPr>
        <p:grpSpPr>
          <a:xfrm>
            <a:off x="2125144" y="4558687"/>
            <a:ext cx="420323" cy="363275"/>
            <a:chOff x="389751" y="4202689"/>
            <a:chExt cx="420323" cy="3632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CE67346-5CD5-4442-914E-E6AF56EE971F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7429885-37D5-4D42-974F-001698483253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136231D-E38A-4252-A901-B809C3F60E21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BD9D9C3-598B-4177-90A8-8F5EF68F4EB9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B47FB5D-CE08-47D2-A219-B1DD30F2F717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D82441B-00EB-48F5-9E04-908C6192A1F5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6AEFEB2-79F0-4A3B-977C-96B99C2DFF9C}"/>
                </a:ext>
              </a:extLst>
            </p:cNvPr>
            <p:cNvCxnSpPr>
              <a:stCxn id="156" idx="6"/>
              <a:endCxn id="159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089984-63F9-4F26-8934-911E26505FCF}"/>
                </a:ext>
              </a:extLst>
            </p:cNvPr>
            <p:cNvCxnSpPr>
              <a:stCxn id="157" idx="6"/>
              <a:endCxn id="159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8754C2F-FDD1-4903-A2DF-229A86C80BEA}"/>
                </a:ext>
              </a:extLst>
            </p:cNvPr>
            <p:cNvCxnSpPr>
              <a:stCxn id="157" idx="6"/>
              <a:endCxn id="160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6AFC51-BFAC-49FD-8032-6CEB1EBA9BC6}"/>
                </a:ext>
              </a:extLst>
            </p:cNvPr>
            <p:cNvCxnSpPr>
              <a:stCxn id="158" idx="6"/>
              <a:endCxn id="160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01C2BD4-9F9E-48F9-92ED-0F440262582B}"/>
                </a:ext>
              </a:extLst>
            </p:cNvPr>
            <p:cNvCxnSpPr>
              <a:endCxn id="160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55D3BF-083B-4C66-AEDE-8DE1E9281DB0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29F852-140E-43AF-897E-3D8EEF3435C8}"/>
                </a:ext>
              </a:extLst>
            </p:cNvPr>
            <p:cNvCxnSpPr>
              <a:stCxn id="159" idx="6"/>
              <a:endCxn id="161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3F1F8F-61E8-414D-9174-BDB19A414AAE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Content Placeholder 8" descr="Database with solid fill">
            <a:extLst>
              <a:ext uri="{FF2B5EF4-FFF2-40B4-BE49-F238E27FC236}">
                <a16:creationId xmlns:a16="http://schemas.microsoft.com/office/drawing/2014/main" id="{B2A693CA-17D3-428D-BD42-088C43AA64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3927361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Graphic 170" descr="Factory with solid fill">
            <a:extLst>
              <a:ext uri="{FF2B5EF4-FFF2-40B4-BE49-F238E27FC236}">
                <a16:creationId xmlns:a16="http://schemas.microsoft.com/office/drawing/2014/main" id="{87A81D7A-7F6C-4B63-89C9-F863FD8471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52894" y="4073030"/>
            <a:ext cx="1512168" cy="1512168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3F65F72-DAC4-4DF1-8113-554C08C3BA66}"/>
              </a:ext>
            </a:extLst>
          </p:cNvPr>
          <p:cNvGrpSpPr/>
          <p:nvPr/>
        </p:nvGrpSpPr>
        <p:grpSpPr>
          <a:xfrm>
            <a:off x="3894813" y="4558687"/>
            <a:ext cx="420323" cy="363275"/>
            <a:chOff x="389751" y="4202689"/>
            <a:chExt cx="420323" cy="363275"/>
          </a:xfrm>
          <a:solidFill>
            <a:srgbClr val="A22322"/>
          </a:solidFill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202EB7D-612A-43BF-8E95-039024F72C9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E13731-F964-48B3-B5F9-006DEBAF2AFF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BA45045-55CE-47B4-B1D9-0661D82A54A8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9BCA564-8900-4DE2-B71C-9934390AA07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8713F9B-80AB-480C-B303-5558108D770B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79098C8-1B8C-463F-B64F-EE50606436C1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B4666C-E740-47C1-932C-1605BA43C415}"/>
                </a:ext>
              </a:extLst>
            </p:cNvPr>
            <p:cNvCxnSpPr>
              <a:stCxn id="174" idx="6"/>
              <a:endCxn id="177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00EFAB7-5834-4D4C-8FB4-7A596BB3E5A8}"/>
                </a:ext>
              </a:extLst>
            </p:cNvPr>
            <p:cNvCxnSpPr>
              <a:stCxn id="175" idx="6"/>
              <a:endCxn id="177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8228E59-A81B-43C3-AA03-D6EF8C06729D}"/>
                </a:ext>
              </a:extLst>
            </p:cNvPr>
            <p:cNvCxnSpPr>
              <a:stCxn id="175" idx="6"/>
              <a:endCxn id="178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ED8480-95CA-483E-B572-341F6E3A4608}"/>
                </a:ext>
              </a:extLst>
            </p:cNvPr>
            <p:cNvCxnSpPr>
              <a:stCxn id="176" idx="6"/>
              <a:endCxn id="178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4E47C83-9934-4E22-ACC2-BBC671790C8C}"/>
                </a:ext>
              </a:extLst>
            </p:cNvPr>
            <p:cNvCxnSpPr>
              <a:endCxn id="178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106D4DC-68F8-47AF-BF47-F344DABF15DB}"/>
                </a:ext>
              </a:extLst>
            </p:cNvPr>
            <p:cNvCxnSpPr>
              <a:stCxn id="176" idx="6"/>
              <a:endCxn id="177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D8066-C705-40ED-98CB-5B18567DB829}"/>
                </a:ext>
              </a:extLst>
            </p:cNvPr>
            <p:cNvCxnSpPr>
              <a:stCxn id="177" idx="6"/>
              <a:endCxn id="179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AD77390-06F3-4894-8204-63D78B7394DB}"/>
                </a:ext>
              </a:extLst>
            </p:cNvPr>
            <p:cNvCxnSpPr>
              <a:stCxn id="178" idx="6"/>
              <a:endCxn id="179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row: Up 296">
            <a:extLst>
              <a:ext uri="{FF2B5EF4-FFF2-40B4-BE49-F238E27FC236}">
                <a16:creationId xmlns:a16="http://schemas.microsoft.com/office/drawing/2014/main" id="{95B6C04F-F7A7-4D4D-B7A8-ABD16CFD7577}"/>
              </a:ext>
            </a:extLst>
          </p:cNvPr>
          <p:cNvSpPr/>
          <p:nvPr/>
        </p:nvSpPr>
        <p:spPr>
          <a:xfrm rot="1829874">
            <a:off x="1914596" y="2814181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9" name="Content Placeholder 8">
            <a:extLst>
              <a:ext uri="{FF2B5EF4-FFF2-40B4-BE49-F238E27FC236}">
                <a16:creationId xmlns:a16="http://schemas.microsoft.com/office/drawing/2014/main" id="{F9BE8B66-49E7-4FF4-B42E-1EA1086A95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557070" y="3036629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0" name="Content Placeholder 8">
            <a:extLst>
              <a:ext uri="{FF2B5EF4-FFF2-40B4-BE49-F238E27FC236}">
                <a16:creationId xmlns:a16="http://schemas.microsoft.com/office/drawing/2014/main" id="{5CDBCBB2-3DF7-4500-B860-6B35D3B9B3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754814" y="3417664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" name="Content Placeholder 8">
            <a:extLst>
              <a:ext uri="{FF2B5EF4-FFF2-40B4-BE49-F238E27FC236}">
                <a16:creationId xmlns:a16="http://schemas.microsoft.com/office/drawing/2014/main" id="{EE8BDA2C-2E4C-4B94-8957-EE5061837A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821096" y="3053947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5" name="Arrow: Up 304">
            <a:extLst>
              <a:ext uri="{FF2B5EF4-FFF2-40B4-BE49-F238E27FC236}">
                <a16:creationId xmlns:a16="http://schemas.microsoft.com/office/drawing/2014/main" id="{6DA11764-555B-4A13-9B53-875C2D00BC89}"/>
              </a:ext>
            </a:extLst>
          </p:cNvPr>
          <p:cNvSpPr/>
          <p:nvPr/>
        </p:nvSpPr>
        <p:spPr>
          <a:xfrm rot="19823829">
            <a:off x="4440707" y="2806952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 descr="Network outline">
            <a:extLst>
              <a:ext uri="{FF2B5EF4-FFF2-40B4-BE49-F238E27FC236}">
                <a16:creationId xmlns:a16="http://schemas.microsoft.com/office/drawing/2014/main" id="{701D939B-AE3F-4AE4-AB2E-E7E8AB52D72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92295" y="1269999"/>
            <a:ext cx="1777653" cy="1777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8C51E-CEF7-4798-B242-C105DC8C129F}"/>
              </a:ext>
            </a:extLst>
          </p:cNvPr>
          <p:cNvSpPr txBox="1"/>
          <p:nvPr/>
        </p:nvSpPr>
        <p:spPr>
          <a:xfrm>
            <a:off x="3431704" y="2121757"/>
            <a:ext cx="234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avg</a:t>
            </a:r>
            <a:r>
              <a:rPr lang="en-GB" dirty="0"/>
              <a:t>(      ,      ,      ) = </a:t>
            </a:r>
          </a:p>
        </p:txBody>
      </p:sp>
      <p:pic>
        <p:nvPicPr>
          <p:cNvPr id="105" name="Content Placeholder 8">
            <a:extLst>
              <a:ext uri="{FF2B5EF4-FFF2-40B4-BE49-F238E27FC236}">
                <a16:creationId xmlns:a16="http://schemas.microsoft.com/office/drawing/2014/main" id="{D2D70B7F-FA0F-4A9A-8489-2259697E96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982315" y="2158825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Content Placeholder 8">
            <a:extLst>
              <a:ext uri="{FF2B5EF4-FFF2-40B4-BE49-F238E27FC236}">
                <a16:creationId xmlns:a16="http://schemas.microsoft.com/office/drawing/2014/main" id="{1FD75451-0F5E-40FE-9EC9-625CBECB0D3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4439816" y="2158825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Content Placeholder 8">
            <a:extLst>
              <a:ext uri="{FF2B5EF4-FFF2-40B4-BE49-F238E27FC236}">
                <a16:creationId xmlns:a16="http://schemas.microsoft.com/office/drawing/2014/main" id="{7588F387-7664-436E-ACC6-D3656C3BFDA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4871864" y="2152623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Content Placeholder 8">
            <a:extLst>
              <a:ext uri="{FF2B5EF4-FFF2-40B4-BE49-F238E27FC236}">
                <a16:creationId xmlns:a16="http://schemas.microsoft.com/office/drawing/2014/main" id="{486103E7-8567-44A5-90F5-043B4F3C03B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5598857" y="2149017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E8985D3-CEAF-45E1-B8BB-824DDEE64FCF}"/>
              </a:ext>
            </a:extLst>
          </p:cNvPr>
          <p:cNvSpPr txBox="1"/>
          <p:nvPr/>
        </p:nvSpPr>
        <p:spPr>
          <a:xfrm>
            <a:off x="11712624" y="5990622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5020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Federated machine learning (FML) allows for decentralized machine learning potentially mitigating privacy issues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5009134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11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4073030"/>
            <a:ext cx="1512168" cy="1512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D4B3A8-B7CA-4F6D-BD6E-94FA391CD196}"/>
              </a:ext>
            </a:extLst>
          </p:cNvPr>
          <p:cNvSpPr txBox="1"/>
          <p:nvPr/>
        </p:nvSpPr>
        <p:spPr>
          <a:xfrm>
            <a:off x="1737370" y="1018904"/>
            <a:ext cx="299047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Federated learning model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558687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row: Up 55">
            <a:extLst>
              <a:ext uri="{FF2B5EF4-FFF2-40B4-BE49-F238E27FC236}">
                <a16:creationId xmlns:a16="http://schemas.microsoft.com/office/drawing/2014/main" id="{CC15F413-A093-4329-9577-99700F3FFC20}"/>
              </a:ext>
            </a:extLst>
          </p:cNvPr>
          <p:cNvSpPr/>
          <p:nvPr/>
        </p:nvSpPr>
        <p:spPr>
          <a:xfrm>
            <a:off x="3139738" y="2877145"/>
            <a:ext cx="144016" cy="13095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2" name="Content Placeholder 8" descr="Database with solid fill">
            <a:extLst>
              <a:ext uri="{FF2B5EF4-FFF2-40B4-BE49-F238E27FC236}">
                <a16:creationId xmlns:a16="http://schemas.microsoft.com/office/drawing/2014/main" id="{C296AE69-AAC6-47DF-9FBC-CB7C1A00C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157692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Graphic 152" descr="Factory with solid fill">
            <a:extLst>
              <a:ext uri="{FF2B5EF4-FFF2-40B4-BE49-F238E27FC236}">
                <a16:creationId xmlns:a16="http://schemas.microsoft.com/office/drawing/2014/main" id="{1F785AD7-AB1F-46A1-A106-4949183C02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3225" y="4073030"/>
            <a:ext cx="1512168" cy="1512168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9DFACA-DCA6-46D6-9F47-20F281E1FF10}"/>
              </a:ext>
            </a:extLst>
          </p:cNvPr>
          <p:cNvGrpSpPr/>
          <p:nvPr/>
        </p:nvGrpSpPr>
        <p:grpSpPr>
          <a:xfrm>
            <a:off x="2125144" y="4558687"/>
            <a:ext cx="420323" cy="363275"/>
            <a:chOff x="389751" y="4202689"/>
            <a:chExt cx="420323" cy="3632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CE67346-5CD5-4442-914E-E6AF56EE971F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7429885-37D5-4D42-974F-001698483253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136231D-E38A-4252-A901-B809C3F60E21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BD9D9C3-598B-4177-90A8-8F5EF68F4EB9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B47FB5D-CE08-47D2-A219-B1DD30F2F717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D82441B-00EB-48F5-9E04-908C6192A1F5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6AEFEB2-79F0-4A3B-977C-96B99C2DFF9C}"/>
                </a:ext>
              </a:extLst>
            </p:cNvPr>
            <p:cNvCxnSpPr>
              <a:stCxn id="156" idx="6"/>
              <a:endCxn id="159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089984-63F9-4F26-8934-911E26505FCF}"/>
                </a:ext>
              </a:extLst>
            </p:cNvPr>
            <p:cNvCxnSpPr>
              <a:stCxn id="157" idx="6"/>
              <a:endCxn id="159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8754C2F-FDD1-4903-A2DF-229A86C80BEA}"/>
                </a:ext>
              </a:extLst>
            </p:cNvPr>
            <p:cNvCxnSpPr>
              <a:stCxn id="157" idx="6"/>
              <a:endCxn id="160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6AFC51-BFAC-49FD-8032-6CEB1EBA9BC6}"/>
                </a:ext>
              </a:extLst>
            </p:cNvPr>
            <p:cNvCxnSpPr>
              <a:stCxn id="158" idx="6"/>
              <a:endCxn id="160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01C2BD4-9F9E-48F9-92ED-0F440262582B}"/>
                </a:ext>
              </a:extLst>
            </p:cNvPr>
            <p:cNvCxnSpPr>
              <a:endCxn id="160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55D3BF-083B-4C66-AEDE-8DE1E9281DB0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29F852-140E-43AF-897E-3D8EEF3435C8}"/>
                </a:ext>
              </a:extLst>
            </p:cNvPr>
            <p:cNvCxnSpPr>
              <a:stCxn id="159" idx="6"/>
              <a:endCxn id="161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3F1F8F-61E8-414D-9174-BDB19A414AAE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Content Placeholder 8" descr="Database with solid fill">
            <a:extLst>
              <a:ext uri="{FF2B5EF4-FFF2-40B4-BE49-F238E27FC236}">
                <a16:creationId xmlns:a16="http://schemas.microsoft.com/office/drawing/2014/main" id="{B2A693CA-17D3-428D-BD42-088C43AA64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3927361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Graphic 170" descr="Factory with solid fill">
            <a:extLst>
              <a:ext uri="{FF2B5EF4-FFF2-40B4-BE49-F238E27FC236}">
                <a16:creationId xmlns:a16="http://schemas.microsoft.com/office/drawing/2014/main" id="{87A81D7A-7F6C-4B63-89C9-F863FD8471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52894" y="4073030"/>
            <a:ext cx="1512168" cy="1512168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3F65F72-DAC4-4DF1-8113-554C08C3BA66}"/>
              </a:ext>
            </a:extLst>
          </p:cNvPr>
          <p:cNvGrpSpPr/>
          <p:nvPr/>
        </p:nvGrpSpPr>
        <p:grpSpPr>
          <a:xfrm>
            <a:off x="3894813" y="4558687"/>
            <a:ext cx="420323" cy="363275"/>
            <a:chOff x="389751" y="4202689"/>
            <a:chExt cx="420323" cy="363275"/>
          </a:xfrm>
          <a:solidFill>
            <a:srgbClr val="A22322"/>
          </a:solidFill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202EB7D-612A-43BF-8E95-039024F72C9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E13731-F964-48B3-B5F9-006DEBAF2AFF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BA45045-55CE-47B4-B1D9-0661D82A54A8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9BCA564-8900-4DE2-B71C-9934390AA07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8713F9B-80AB-480C-B303-5558108D770B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79098C8-1B8C-463F-B64F-EE50606436C1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B4666C-E740-47C1-932C-1605BA43C415}"/>
                </a:ext>
              </a:extLst>
            </p:cNvPr>
            <p:cNvCxnSpPr>
              <a:stCxn id="174" idx="6"/>
              <a:endCxn id="177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00EFAB7-5834-4D4C-8FB4-7A596BB3E5A8}"/>
                </a:ext>
              </a:extLst>
            </p:cNvPr>
            <p:cNvCxnSpPr>
              <a:stCxn id="175" idx="6"/>
              <a:endCxn id="177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8228E59-A81B-43C3-AA03-D6EF8C06729D}"/>
                </a:ext>
              </a:extLst>
            </p:cNvPr>
            <p:cNvCxnSpPr>
              <a:stCxn id="175" idx="6"/>
              <a:endCxn id="178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ED8480-95CA-483E-B572-341F6E3A4608}"/>
                </a:ext>
              </a:extLst>
            </p:cNvPr>
            <p:cNvCxnSpPr>
              <a:stCxn id="176" idx="6"/>
              <a:endCxn id="178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4E47C83-9934-4E22-ACC2-BBC671790C8C}"/>
                </a:ext>
              </a:extLst>
            </p:cNvPr>
            <p:cNvCxnSpPr>
              <a:endCxn id="178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106D4DC-68F8-47AF-BF47-F344DABF15DB}"/>
                </a:ext>
              </a:extLst>
            </p:cNvPr>
            <p:cNvCxnSpPr>
              <a:stCxn id="176" idx="6"/>
              <a:endCxn id="177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D8066-C705-40ED-98CB-5B18567DB829}"/>
                </a:ext>
              </a:extLst>
            </p:cNvPr>
            <p:cNvCxnSpPr>
              <a:stCxn id="177" idx="6"/>
              <a:endCxn id="179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AD77390-06F3-4894-8204-63D78B7394DB}"/>
                </a:ext>
              </a:extLst>
            </p:cNvPr>
            <p:cNvCxnSpPr>
              <a:stCxn id="178" idx="6"/>
              <a:endCxn id="179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row: Up 296">
            <a:extLst>
              <a:ext uri="{FF2B5EF4-FFF2-40B4-BE49-F238E27FC236}">
                <a16:creationId xmlns:a16="http://schemas.microsoft.com/office/drawing/2014/main" id="{95B6C04F-F7A7-4D4D-B7A8-ABD16CFD7577}"/>
              </a:ext>
            </a:extLst>
          </p:cNvPr>
          <p:cNvSpPr/>
          <p:nvPr/>
        </p:nvSpPr>
        <p:spPr>
          <a:xfrm rot="1829874">
            <a:off x="1914596" y="2814181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9" name="Content Placeholder 8">
            <a:extLst>
              <a:ext uri="{FF2B5EF4-FFF2-40B4-BE49-F238E27FC236}">
                <a16:creationId xmlns:a16="http://schemas.microsoft.com/office/drawing/2014/main" id="{F9BE8B66-49E7-4FF4-B42E-1EA1086A95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557070" y="3036629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0" name="Content Placeholder 8">
            <a:extLst>
              <a:ext uri="{FF2B5EF4-FFF2-40B4-BE49-F238E27FC236}">
                <a16:creationId xmlns:a16="http://schemas.microsoft.com/office/drawing/2014/main" id="{5CDBCBB2-3DF7-4500-B860-6B35D3B9B3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754814" y="3417664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" name="Content Placeholder 8">
            <a:extLst>
              <a:ext uri="{FF2B5EF4-FFF2-40B4-BE49-F238E27FC236}">
                <a16:creationId xmlns:a16="http://schemas.microsoft.com/office/drawing/2014/main" id="{EE8BDA2C-2E4C-4B94-8957-EE5061837A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821096" y="3053947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5" name="Arrow: Up 304">
            <a:extLst>
              <a:ext uri="{FF2B5EF4-FFF2-40B4-BE49-F238E27FC236}">
                <a16:creationId xmlns:a16="http://schemas.microsoft.com/office/drawing/2014/main" id="{6DA11764-555B-4A13-9B53-875C2D00BC89}"/>
              </a:ext>
            </a:extLst>
          </p:cNvPr>
          <p:cNvSpPr/>
          <p:nvPr/>
        </p:nvSpPr>
        <p:spPr>
          <a:xfrm rot="19823829">
            <a:off x="4440707" y="2806952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 descr="Network outline">
            <a:extLst>
              <a:ext uri="{FF2B5EF4-FFF2-40B4-BE49-F238E27FC236}">
                <a16:creationId xmlns:a16="http://schemas.microsoft.com/office/drawing/2014/main" id="{701D939B-AE3F-4AE4-AB2E-E7E8AB52D72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92295" y="1269999"/>
            <a:ext cx="1777653" cy="1777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8C51E-CEF7-4798-B242-C105DC8C129F}"/>
              </a:ext>
            </a:extLst>
          </p:cNvPr>
          <p:cNvSpPr txBox="1"/>
          <p:nvPr/>
        </p:nvSpPr>
        <p:spPr>
          <a:xfrm>
            <a:off x="3431704" y="2121757"/>
            <a:ext cx="234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avg</a:t>
            </a:r>
            <a:r>
              <a:rPr lang="en-GB" dirty="0"/>
              <a:t>(      ,      ,      ) = </a:t>
            </a:r>
          </a:p>
        </p:txBody>
      </p:sp>
      <p:pic>
        <p:nvPicPr>
          <p:cNvPr id="105" name="Content Placeholder 8">
            <a:extLst>
              <a:ext uri="{FF2B5EF4-FFF2-40B4-BE49-F238E27FC236}">
                <a16:creationId xmlns:a16="http://schemas.microsoft.com/office/drawing/2014/main" id="{D2D70B7F-FA0F-4A9A-8489-2259697E96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982315" y="2158825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Content Placeholder 8">
            <a:extLst>
              <a:ext uri="{FF2B5EF4-FFF2-40B4-BE49-F238E27FC236}">
                <a16:creationId xmlns:a16="http://schemas.microsoft.com/office/drawing/2014/main" id="{1FD75451-0F5E-40FE-9EC9-625CBECB0D3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4439816" y="2158825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Content Placeholder 8">
            <a:extLst>
              <a:ext uri="{FF2B5EF4-FFF2-40B4-BE49-F238E27FC236}">
                <a16:creationId xmlns:a16="http://schemas.microsoft.com/office/drawing/2014/main" id="{7588F387-7664-436E-ACC6-D3656C3BFDA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4871864" y="2152623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Arrow: Up 107">
            <a:extLst>
              <a:ext uri="{FF2B5EF4-FFF2-40B4-BE49-F238E27FC236}">
                <a16:creationId xmlns:a16="http://schemas.microsoft.com/office/drawing/2014/main" id="{2D2DDD39-A692-46E7-A719-605F7A083BB5}"/>
              </a:ext>
            </a:extLst>
          </p:cNvPr>
          <p:cNvSpPr/>
          <p:nvPr/>
        </p:nvSpPr>
        <p:spPr>
          <a:xfrm rot="10800000">
            <a:off x="3294692" y="2965452"/>
            <a:ext cx="144016" cy="130951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Up 108">
            <a:extLst>
              <a:ext uri="{FF2B5EF4-FFF2-40B4-BE49-F238E27FC236}">
                <a16:creationId xmlns:a16="http://schemas.microsoft.com/office/drawing/2014/main" id="{FF751809-C62F-43C4-AB35-00E26D309CBB}"/>
              </a:ext>
            </a:extLst>
          </p:cNvPr>
          <p:cNvSpPr/>
          <p:nvPr/>
        </p:nvSpPr>
        <p:spPr>
          <a:xfrm rot="12600000">
            <a:off x="2015915" y="2967636"/>
            <a:ext cx="156227" cy="14115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B253396A-8B2C-4918-A707-5B5F852CCE5E}"/>
              </a:ext>
            </a:extLst>
          </p:cNvPr>
          <p:cNvSpPr/>
          <p:nvPr/>
        </p:nvSpPr>
        <p:spPr>
          <a:xfrm rot="9000000">
            <a:off x="4624935" y="2811388"/>
            <a:ext cx="156227" cy="14115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1" name="Content Placeholder 8">
            <a:extLst>
              <a:ext uri="{FF2B5EF4-FFF2-40B4-BE49-F238E27FC236}">
                <a16:creationId xmlns:a16="http://schemas.microsoft.com/office/drawing/2014/main" id="{A6458B95-978C-44D1-A894-CB1A02C70A6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2147247" y="3735598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" name="Content Placeholder 8">
            <a:extLst>
              <a:ext uri="{FF2B5EF4-FFF2-40B4-BE49-F238E27FC236}">
                <a16:creationId xmlns:a16="http://schemas.microsoft.com/office/drawing/2014/main" id="{7588598C-DEC1-4B44-ABB1-B5B6CB34914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3493446" y="3741194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Content Placeholder 8">
            <a:extLst>
              <a:ext uri="{FF2B5EF4-FFF2-40B4-BE49-F238E27FC236}">
                <a16:creationId xmlns:a16="http://schemas.microsoft.com/office/drawing/2014/main" id="{C6C59468-C635-4E64-B1F5-4FCB5B86DF1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5136464" y="3690429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Content Placeholder 8">
            <a:extLst>
              <a:ext uri="{FF2B5EF4-FFF2-40B4-BE49-F238E27FC236}">
                <a16:creationId xmlns:a16="http://schemas.microsoft.com/office/drawing/2014/main" id="{486103E7-8567-44A5-90F5-043B4F3C03B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5598857" y="2149017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E8985D3-CEAF-45E1-B8BB-824DDEE64FCF}"/>
              </a:ext>
            </a:extLst>
          </p:cNvPr>
          <p:cNvSpPr txBox="1"/>
          <p:nvPr/>
        </p:nvSpPr>
        <p:spPr>
          <a:xfrm>
            <a:off x="11712624" y="5990622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24615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Federated machine learning (FML) allows for decentralized machine learning potentially mitigating privacy issues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5009134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12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4073030"/>
            <a:ext cx="1512168" cy="1512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D4B3A8-B7CA-4F6D-BD6E-94FA391CD196}"/>
              </a:ext>
            </a:extLst>
          </p:cNvPr>
          <p:cNvSpPr txBox="1"/>
          <p:nvPr/>
        </p:nvSpPr>
        <p:spPr>
          <a:xfrm>
            <a:off x="1737370" y="1018904"/>
            <a:ext cx="299047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Federated learning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7EAF0E-0877-4DE8-A404-35731B5F0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440" y="5407620"/>
            <a:ext cx="736891" cy="73689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558687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row: Up 55">
            <a:extLst>
              <a:ext uri="{FF2B5EF4-FFF2-40B4-BE49-F238E27FC236}">
                <a16:creationId xmlns:a16="http://schemas.microsoft.com/office/drawing/2014/main" id="{CC15F413-A093-4329-9577-99700F3FFC20}"/>
              </a:ext>
            </a:extLst>
          </p:cNvPr>
          <p:cNvSpPr/>
          <p:nvPr/>
        </p:nvSpPr>
        <p:spPr>
          <a:xfrm>
            <a:off x="3139738" y="2877145"/>
            <a:ext cx="144016" cy="13095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2" name="Content Placeholder 8" descr="Database with solid fill">
            <a:extLst>
              <a:ext uri="{FF2B5EF4-FFF2-40B4-BE49-F238E27FC236}">
                <a16:creationId xmlns:a16="http://schemas.microsoft.com/office/drawing/2014/main" id="{C296AE69-AAC6-47DF-9FBC-CB7C1A00C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auto">
          <a:xfrm>
            <a:off x="2157692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Graphic 152" descr="Factory with solid fill">
            <a:extLst>
              <a:ext uri="{FF2B5EF4-FFF2-40B4-BE49-F238E27FC236}">
                <a16:creationId xmlns:a16="http://schemas.microsoft.com/office/drawing/2014/main" id="{1F785AD7-AB1F-46A1-A106-4949183C02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83225" y="4073030"/>
            <a:ext cx="1512168" cy="1512168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D417CFE5-6621-4396-A140-AB1CCE5FE4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0833" y="5407620"/>
            <a:ext cx="736891" cy="736891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9DFACA-DCA6-46D6-9F47-20F281E1FF10}"/>
              </a:ext>
            </a:extLst>
          </p:cNvPr>
          <p:cNvGrpSpPr/>
          <p:nvPr/>
        </p:nvGrpSpPr>
        <p:grpSpPr>
          <a:xfrm>
            <a:off x="2125144" y="4558687"/>
            <a:ext cx="420323" cy="363275"/>
            <a:chOff x="389751" y="4202689"/>
            <a:chExt cx="420323" cy="3632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CE67346-5CD5-4442-914E-E6AF56EE971F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7429885-37D5-4D42-974F-001698483253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136231D-E38A-4252-A901-B809C3F60E21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BD9D9C3-598B-4177-90A8-8F5EF68F4EB9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B47FB5D-CE08-47D2-A219-B1DD30F2F717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D82441B-00EB-48F5-9E04-908C6192A1F5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6AEFEB2-79F0-4A3B-977C-96B99C2DFF9C}"/>
                </a:ext>
              </a:extLst>
            </p:cNvPr>
            <p:cNvCxnSpPr>
              <a:stCxn id="156" idx="6"/>
              <a:endCxn id="159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089984-63F9-4F26-8934-911E26505FCF}"/>
                </a:ext>
              </a:extLst>
            </p:cNvPr>
            <p:cNvCxnSpPr>
              <a:stCxn id="157" idx="6"/>
              <a:endCxn id="159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8754C2F-FDD1-4903-A2DF-229A86C80BEA}"/>
                </a:ext>
              </a:extLst>
            </p:cNvPr>
            <p:cNvCxnSpPr>
              <a:stCxn id="157" idx="6"/>
              <a:endCxn id="160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6AFC51-BFAC-49FD-8032-6CEB1EBA9BC6}"/>
                </a:ext>
              </a:extLst>
            </p:cNvPr>
            <p:cNvCxnSpPr>
              <a:stCxn id="158" idx="6"/>
              <a:endCxn id="160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01C2BD4-9F9E-48F9-92ED-0F440262582B}"/>
                </a:ext>
              </a:extLst>
            </p:cNvPr>
            <p:cNvCxnSpPr>
              <a:endCxn id="160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55D3BF-083B-4C66-AEDE-8DE1E9281DB0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29F852-140E-43AF-897E-3D8EEF3435C8}"/>
                </a:ext>
              </a:extLst>
            </p:cNvPr>
            <p:cNvCxnSpPr>
              <a:stCxn id="159" idx="6"/>
              <a:endCxn id="161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3F1F8F-61E8-414D-9174-BDB19A414AAE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Content Placeholder 8" descr="Database with solid fill">
            <a:extLst>
              <a:ext uri="{FF2B5EF4-FFF2-40B4-BE49-F238E27FC236}">
                <a16:creationId xmlns:a16="http://schemas.microsoft.com/office/drawing/2014/main" id="{B2A693CA-17D3-428D-BD42-088C43AA64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 bwMode="auto">
          <a:xfrm>
            <a:off x="3927361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Graphic 170" descr="Factory with solid fill">
            <a:extLst>
              <a:ext uri="{FF2B5EF4-FFF2-40B4-BE49-F238E27FC236}">
                <a16:creationId xmlns:a16="http://schemas.microsoft.com/office/drawing/2014/main" id="{87A81D7A-7F6C-4B63-89C9-F863FD8471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52894" y="4073030"/>
            <a:ext cx="1512168" cy="1512168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7CA03AD6-5C80-4D20-972A-DA98A6691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0502" y="5407620"/>
            <a:ext cx="736891" cy="7368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3F65F72-DAC4-4DF1-8113-554C08C3BA66}"/>
              </a:ext>
            </a:extLst>
          </p:cNvPr>
          <p:cNvGrpSpPr/>
          <p:nvPr/>
        </p:nvGrpSpPr>
        <p:grpSpPr>
          <a:xfrm>
            <a:off x="3894813" y="4558687"/>
            <a:ext cx="420323" cy="363275"/>
            <a:chOff x="389751" y="4202689"/>
            <a:chExt cx="420323" cy="363275"/>
          </a:xfrm>
          <a:solidFill>
            <a:srgbClr val="A22322"/>
          </a:solidFill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202EB7D-612A-43BF-8E95-039024F72C9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E13731-F964-48B3-B5F9-006DEBAF2AFF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BA45045-55CE-47B4-B1D9-0661D82A54A8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9BCA564-8900-4DE2-B71C-9934390AA07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8713F9B-80AB-480C-B303-5558108D770B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79098C8-1B8C-463F-B64F-EE50606436C1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B4666C-E740-47C1-932C-1605BA43C415}"/>
                </a:ext>
              </a:extLst>
            </p:cNvPr>
            <p:cNvCxnSpPr>
              <a:stCxn id="174" idx="6"/>
              <a:endCxn id="177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00EFAB7-5834-4D4C-8FB4-7A596BB3E5A8}"/>
                </a:ext>
              </a:extLst>
            </p:cNvPr>
            <p:cNvCxnSpPr>
              <a:stCxn id="175" idx="6"/>
              <a:endCxn id="177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8228E59-A81B-43C3-AA03-D6EF8C06729D}"/>
                </a:ext>
              </a:extLst>
            </p:cNvPr>
            <p:cNvCxnSpPr>
              <a:stCxn id="175" idx="6"/>
              <a:endCxn id="178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ED8480-95CA-483E-B572-341F6E3A4608}"/>
                </a:ext>
              </a:extLst>
            </p:cNvPr>
            <p:cNvCxnSpPr>
              <a:stCxn id="176" idx="6"/>
              <a:endCxn id="178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4E47C83-9934-4E22-ACC2-BBC671790C8C}"/>
                </a:ext>
              </a:extLst>
            </p:cNvPr>
            <p:cNvCxnSpPr>
              <a:endCxn id="178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106D4DC-68F8-47AF-BF47-F344DABF15DB}"/>
                </a:ext>
              </a:extLst>
            </p:cNvPr>
            <p:cNvCxnSpPr>
              <a:stCxn id="176" idx="6"/>
              <a:endCxn id="177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D8066-C705-40ED-98CB-5B18567DB829}"/>
                </a:ext>
              </a:extLst>
            </p:cNvPr>
            <p:cNvCxnSpPr>
              <a:stCxn id="177" idx="6"/>
              <a:endCxn id="179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AD77390-06F3-4894-8204-63D78B7394DB}"/>
                </a:ext>
              </a:extLst>
            </p:cNvPr>
            <p:cNvCxnSpPr>
              <a:stCxn id="178" idx="6"/>
              <a:endCxn id="179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row: Up 296">
            <a:extLst>
              <a:ext uri="{FF2B5EF4-FFF2-40B4-BE49-F238E27FC236}">
                <a16:creationId xmlns:a16="http://schemas.microsoft.com/office/drawing/2014/main" id="{95B6C04F-F7A7-4D4D-B7A8-ABD16CFD7577}"/>
              </a:ext>
            </a:extLst>
          </p:cNvPr>
          <p:cNvSpPr/>
          <p:nvPr/>
        </p:nvSpPr>
        <p:spPr>
          <a:xfrm rot="1829874">
            <a:off x="1914596" y="2814181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9" name="Content Placeholder 8">
            <a:extLst>
              <a:ext uri="{FF2B5EF4-FFF2-40B4-BE49-F238E27FC236}">
                <a16:creationId xmlns:a16="http://schemas.microsoft.com/office/drawing/2014/main" id="{F9BE8B66-49E7-4FF4-B42E-1EA1086A95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557070" y="3036629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0" name="Content Placeholder 8">
            <a:extLst>
              <a:ext uri="{FF2B5EF4-FFF2-40B4-BE49-F238E27FC236}">
                <a16:creationId xmlns:a16="http://schemas.microsoft.com/office/drawing/2014/main" id="{5CDBCBB2-3DF7-4500-B860-6B35D3B9B3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2754814" y="3417664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" name="Content Placeholder 8">
            <a:extLst>
              <a:ext uri="{FF2B5EF4-FFF2-40B4-BE49-F238E27FC236}">
                <a16:creationId xmlns:a16="http://schemas.microsoft.com/office/drawing/2014/main" id="{EE8BDA2C-2E4C-4B94-8957-EE5061837A5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3821096" y="3053947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5" name="Arrow: Up 304">
            <a:extLst>
              <a:ext uri="{FF2B5EF4-FFF2-40B4-BE49-F238E27FC236}">
                <a16:creationId xmlns:a16="http://schemas.microsoft.com/office/drawing/2014/main" id="{6DA11764-555B-4A13-9B53-875C2D00BC89}"/>
              </a:ext>
            </a:extLst>
          </p:cNvPr>
          <p:cNvSpPr/>
          <p:nvPr/>
        </p:nvSpPr>
        <p:spPr>
          <a:xfrm rot="19823829">
            <a:off x="4440707" y="2806952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 descr="Network outline">
            <a:extLst>
              <a:ext uri="{FF2B5EF4-FFF2-40B4-BE49-F238E27FC236}">
                <a16:creationId xmlns:a16="http://schemas.microsoft.com/office/drawing/2014/main" id="{701D939B-AE3F-4AE4-AB2E-E7E8AB52D72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92295" y="1269999"/>
            <a:ext cx="1777653" cy="1777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8C51E-CEF7-4798-B242-C105DC8C129F}"/>
              </a:ext>
            </a:extLst>
          </p:cNvPr>
          <p:cNvSpPr txBox="1"/>
          <p:nvPr/>
        </p:nvSpPr>
        <p:spPr>
          <a:xfrm>
            <a:off x="3431704" y="2121757"/>
            <a:ext cx="234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avg</a:t>
            </a:r>
            <a:r>
              <a:rPr lang="en-GB" dirty="0"/>
              <a:t>(      ,      ,      ) = </a:t>
            </a:r>
          </a:p>
        </p:txBody>
      </p:sp>
      <p:pic>
        <p:nvPicPr>
          <p:cNvPr id="105" name="Content Placeholder 8">
            <a:extLst>
              <a:ext uri="{FF2B5EF4-FFF2-40B4-BE49-F238E27FC236}">
                <a16:creationId xmlns:a16="http://schemas.microsoft.com/office/drawing/2014/main" id="{D2D70B7F-FA0F-4A9A-8489-2259697E9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982315" y="2158825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Content Placeholder 8">
            <a:extLst>
              <a:ext uri="{FF2B5EF4-FFF2-40B4-BE49-F238E27FC236}">
                <a16:creationId xmlns:a16="http://schemas.microsoft.com/office/drawing/2014/main" id="{1FD75451-0F5E-40FE-9EC9-625CBECB0D3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4439816" y="2158825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Content Placeholder 8">
            <a:extLst>
              <a:ext uri="{FF2B5EF4-FFF2-40B4-BE49-F238E27FC236}">
                <a16:creationId xmlns:a16="http://schemas.microsoft.com/office/drawing/2014/main" id="{7588F387-7664-436E-ACC6-D3656C3BFD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4871864" y="2152623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Arrow: Up 107">
            <a:extLst>
              <a:ext uri="{FF2B5EF4-FFF2-40B4-BE49-F238E27FC236}">
                <a16:creationId xmlns:a16="http://schemas.microsoft.com/office/drawing/2014/main" id="{2D2DDD39-A692-46E7-A719-605F7A083BB5}"/>
              </a:ext>
            </a:extLst>
          </p:cNvPr>
          <p:cNvSpPr/>
          <p:nvPr/>
        </p:nvSpPr>
        <p:spPr>
          <a:xfrm rot="10800000">
            <a:off x="3294692" y="2965452"/>
            <a:ext cx="144016" cy="130951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Up 108">
            <a:extLst>
              <a:ext uri="{FF2B5EF4-FFF2-40B4-BE49-F238E27FC236}">
                <a16:creationId xmlns:a16="http://schemas.microsoft.com/office/drawing/2014/main" id="{FF751809-C62F-43C4-AB35-00E26D309CBB}"/>
              </a:ext>
            </a:extLst>
          </p:cNvPr>
          <p:cNvSpPr/>
          <p:nvPr/>
        </p:nvSpPr>
        <p:spPr>
          <a:xfrm rot="12600000">
            <a:off x="2015915" y="2967636"/>
            <a:ext cx="156227" cy="14115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B253396A-8B2C-4918-A707-5B5F852CCE5E}"/>
              </a:ext>
            </a:extLst>
          </p:cNvPr>
          <p:cNvSpPr/>
          <p:nvPr/>
        </p:nvSpPr>
        <p:spPr>
          <a:xfrm rot="9000000">
            <a:off x="4624935" y="2811388"/>
            <a:ext cx="156227" cy="14115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1" name="Content Placeholder 8">
            <a:extLst>
              <a:ext uri="{FF2B5EF4-FFF2-40B4-BE49-F238E27FC236}">
                <a16:creationId xmlns:a16="http://schemas.microsoft.com/office/drawing/2014/main" id="{A6458B95-978C-44D1-A894-CB1A02C70A6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2147247" y="3735598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" name="Content Placeholder 8">
            <a:extLst>
              <a:ext uri="{FF2B5EF4-FFF2-40B4-BE49-F238E27FC236}">
                <a16:creationId xmlns:a16="http://schemas.microsoft.com/office/drawing/2014/main" id="{7588598C-DEC1-4B44-ABB1-B5B6CB3491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3493446" y="3741194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Content Placeholder 8">
            <a:extLst>
              <a:ext uri="{FF2B5EF4-FFF2-40B4-BE49-F238E27FC236}">
                <a16:creationId xmlns:a16="http://schemas.microsoft.com/office/drawing/2014/main" id="{C6C59468-C635-4E64-B1F5-4FCB5B86DF1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5136464" y="3690429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Content Placeholder 8">
            <a:extLst>
              <a:ext uri="{FF2B5EF4-FFF2-40B4-BE49-F238E27FC236}">
                <a16:creationId xmlns:a16="http://schemas.microsoft.com/office/drawing/2014/main" id="{486103E7-8567-44A5-90F5-043B4F3C03B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5598857" y="2149017"/>
            <a:ext cx="346214" cy="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" name="Inhaltsplatzhalter 2">
            <a:extLst>
              <a:ext uri="{FF2B5EF4-FFF2-40B4-BE49-F238E27FC236}">
                <a16:creationId xmlns:a16="http://schemas.microsoft.com/office/drawing/2014/main" id="{38463055-E06A-4388-AB21-F3BBB73E4678}"/>
              </a:ext>
            </a:extLst>
          </p:cNvPr>
          <p:cNvSpPr txBox="1">
            <a:spLocks/>
          </p:cNvSpPr>
          <p:nvPr/>
        </p:nvSpPr>
        <p:spPr bwMode="auto">
          <a:xfrm>
            <a:off x="6512160" y="1124744"/>
            <a:ext cx="4939297" cy="453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2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2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2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2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>
                <a:sym typeface="Wingdings" panose="05000000000000000000" pitchFamily="2" charset="2"/>
              </a:rPr>
              <a:t>Local training and model sharing preserves </a:t>
            </a:r>
            <a:r>
              <a:rPr lang="en-GB" sz="2000" b="1" kern="0" dirty="0">
                <a:sym typeface="Wingdings" panose="05000000000000000000" pitchFamily="2" charset="2"/>
              </a:rPr>
              <a:t>privacy</a:t>
            </a:r>
            <a:endParaRPr lang="en-GB" sz="2000" kern="0" dirty="0"/>
          </a:p>
          <a:p>
            <a:endParaRPr lang="en-GB" sz="2000" kern="0" dirty="0"/>
          </a:p>
          <a:p>
            <a:r>
              <a:rPr lang="en-GB" sz="2000" kern="0" dirty="0"/>
              <a:t>Enables joint use of data of several companies </a:t>
            </a:r>
            <a:r>
              <a:rPr lang="en-GB" sz="2000" kern="0" dirty="0">
                <a:sym typeface="Wingdings" panose="05000000000000000000" pitchFamily="2" charset="2"/>
              </a:rPr>
              <a:t> unlocks </a:t>
            </a:r>
            <a:r>
              <a:rPr lang="en-GB" sz="2000" b="1" kern="0" dirty="0">
                <a:sym typeface="Wingdings" panose="05000000000000000000" pitchFamily="2" charset="2"/>
              </a:rPr>
              <a:t>performance</a:t>
            </a:r>
            <a:r>
              <a:rPr lang="en-GB" sz="2000" kern="0" dirty="0">
                <a:sym typeface="Wingdings" panose="05000000000000000000" pitchFamily="2" charset="2"/>
              </a:rPr>
              <a:t> potential</a:t>
            </a:r>
          </a:p>
          <a:p>
            <a:endParaRPr lang="en-GB" sz="2000" kern="0" dirty="0">
              <a:sym typeface="Wingdings" panose="05000000000000000000" pitchFamily="2" charset="2"/>
            </a:endParaRPr>
          </a:p>
          <a:p>
            <a:r>
              <a:rPr lang="en-GB" sz="2000" b="1" kern="0" dirty="0">
                <a:sym typeface="Wingdings" panose="05000000000000000000" pitchFamily="2" charset="2"/>
              </a:rPr>
              <a:t>Complexity</a:t>
            </a:r>
            <a:r>
              <a:rPr lang="en-GB" sz="2000" kern="0" dirty="0">
                <a:sym typeface="Wingdings" panose="05000000000000000000" pitchFamily="2" charset="2"/>
              </a:rPr>
              <a:t> due to model sharing and update communication</a:t>
            </a:r>
            <a:endParaRPr lang="en-GB" sz="2000" kern="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8985D3-CEAF-45E1-B8BB-824DDEE64FCF}"/>
              </a:ext>
            </a:extLst>
          </p:cNvPr>
          <p:cNvSpPr txBox="1"/>
          <p:nvPr/>
        </p:nvSpPr>
        <p:spPr>
          <a:xfrm>
            <a:off x="11712624" y="5990622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553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CDDBA-7D55-5D41-8359-08965EC3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8228F4-A482-7A46-9755-00F4C76FE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4D4D2-DEBE-AF46-B26C-CE93E682A7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0A4651-B01B-4440-886B-EBE883D18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13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42D88970-543C-2C4B-A24A-7903EE978A92}"/>
              </a:ext>
            </a:extLst>
          </p:cNvPr>
          <p:cNvSpPr/>
          <p:nvPr/>
        </p:nvSpPr>
        <p:spPr>
          <a:xfrm>
            <a:off x="520702" y="1340768"/>
            <a:ext cx="11119914" cy="50405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EF2559-F34A-C743-B250-51DE313DB3E8}"/>
              </a:ext>
            </a:extLst>
          </p:cNvPr>
          <p:cNvSpPr txBox="1">
            <a:spLocks/>
          </p:cNvSpPr>
          <p:nvPr/>
        </p:nvSpPr>
        <p:spPr>
          <a:xfrm>
            <a:off x="2567608" y="1440922"/>
            <a:ext cx="5760640" cy="262806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300"/>
              </a:spcBef>
              <a:buSzPct val="100000"/>
              <a:buNone/>
            </a:pPr>
            <a:r>
              <a:rPr lang="en-US" sz="1400" kern="0" dirty="0">
                <a:solidFill>
                  <a:schemeClr val="bg1"/>
                </a:solidFill>
              </a:rPr>
              <a:t>Motivation</a:t>
            </a:r>
          </a:p>
          <a:p>
            <a:pPr marL="0" indent="0">
              <a:spcBef>
                <a:spcPts val="300"/>
              </a:spcBef>
              <a:buSzPct val="100000"/>
              <a:buNone/>
            </a:pPr>
            <a:endParaRPr lang="en-US" sz="1400" kern="0" dirty="0">
              <a:solidFill>
                <a:schemeClr val="bg1"/>
              </a:solidFill>
            </a:endParaRPr>
          </a:p>
          <a:p>
            <a:pPr marL="0" indent="0">
              <a:spcBef>
                <a:spcPts val="300"/>
              </a:spcBef>
              <a:buSzPct val="100000"/>
              <a:buNone/>
            </a:pPr>
            <a:r>
              <a:rPr lang="en-US" sz="1400" kern="0" dirty="0"/>
              <a:t>Evaluation dimensions</a:t>
            </a:r>
          </a:p>
          <a:p>
            <a:pPr marL="0" indent="0">
              <a:spcBef>
                <a:spcPts val="300"/>
              </a:spcBef>
              <a:buSzPct val="100000"/>
              <a:buNone/>
            </a:pPr>
            <a:endParaRPr lang="en-US" sz="1400" kern="0" dirty="0"/>
          </a:p>
          <a:p>
            <a:pPr marL="0" indent="0">
              <a:spcBef>
                <a:spcPts val="300"/>
              </a:spcBef>
              <a:buSzPct val="100000"/>
              <a:buNone/>
            </a:pPr>
            <a:r>
              <a:rPr lang="en-US" sz="1400" kern="0" dirty="0"/>
              <a:t>Privacy analysis in the SME context</a:t>
            </a:r>
          </a:p>
          <a:p>
            <a:pPr marL="0" indent="0">
              <a:spcBef>
                <a:spcPts val="300"/>
              </a:spcBef>
              <a:buSzPct val="100000"/>
              <a:buNone/>
            </a:pPr>
            <a:endParaRPr lang="en-US" sz="1400" kern="0" dirty="0"/>
          </a:p>
          <a:p>
            <a:pPr marL="0" indent="0">
              <a:spcBef>
                <a:spcPts val="300"/>
              </a:spcBef>
              <a:buSzPct val="100000"/>
              <a:buNone/>
            </a:pPr>
            <a:r>
              <a:rPr lang="en-US" sz="1400" kern="0" dirty="0"/>
              <a:t>Complexity analysis in the SME context</a:t>
            </a:r>
          </a:p>
          <a:p>
            <a:pPr marL="0" indent="0">
              <a:spcBef>
                <a:spcPts val="300"/>
              </a:spcBef>
              <a:buSzPct val="100000"/>
              <a:buNone/>
            </a:pPr>
            <a:endParaRPr lang="en-US" sz="1400" kern="0" dirty="0"/>
          </a:p>
          <a:p>
            <a:pPr marL="0" indent="0">
              <a:spcBef>
                <a:spcPts val="300"/>
              </a:spcBef>
              <a:buSzPct val="100000"/>
              <a:buNone/>
            </a:pPr>
            <a:r>
              <a:rPr lang="en-US" sz="1400" kern="0" dirty="0"/>
              <a:t>Performance analysis in the SME context</a:t>
            </a:r>
          </a:p>
          <a:p>
            <a:pPr marL="0" indent="0">
              <a:spcBef>
                <a:spcPts val="300"/>
              </a:spcBef>
              <a:buSzPct val="100000"/>
              <a:buNone/>
            </a:pPr>
            <a:endParaRPr lang="en-US" sz="1400" kern="0" dirty="0"/>
          </a:p>
          <a:p>
            <a:pPr marL="0" indent="0">
              <a:spcBef>
                <a:spcPts val="300"/>
              </a:spcBef>
              <a:buSzPct val="100000"/>
              <a:buNone/>
            </a:pPr>
            <a:r>
              <a:rPr lang="en-US" sz="1400" kern="0" dirty="0"/>
              <a:t>Conclusion and outlook</a:t>
            </a:r>
          </a:p>
        </p:txBody>
      </p:sp>
    </p:spTree>
    <p:extLst>
      <p:ext uri="{BB962C8B-B14F-4D97-AF65-F5344CB8AC3E}">
        <p14:creationId xmlns:p14="http://schemas.microsoft.com/office/powerpoint/2010/main" val="134818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Privacy, complexity and performance are important dimensions for the evaluation of federated learning use cases for SMEs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14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B91478-E567-4EB1-8C9D-7E0939C56F69}"/>
              </a:ext>
            </a:extLst>
          </p:cNvPr>
          <p:cNvSpPr/>
          <p:nvPr/>
        </p:nvSpPr>
        <p:spPr>
          <a:xfrm>
            <a:off x="551161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/>
              <a:t>Federated</a:t>
            </a:r>
            <a:r>
              <a:rPr lang="de-DE" dirty="0"/>
              <a:t> Learning </a:t>
            </a:r>
            <a:r>
              <a:rPr lang="de-DE" dirty="0" err="1"/>
              <a:t>Literature</a:t>
            </a:r>
            <a:br>
              <a:rPr lang="de-DE" dirty="0"/>
            </a:br>
            <a:r>
              <a:rPr lang="de-DE" sz="1100" dirty="0"/>
              <a:t>[</a:t>
            </a:r>
            <a:r>
              <a:rPr lang="en-US" sz="1100" dirty="0"/>
              <a:t>2, 4, 5, 6, 8, 12, 13]</a:t>
            </a:r>
          </a:p>
          <a:p>
            <a:pPr algn="ctr"/>
            <a:endParaRPr lang="de-D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7F596-5FB6-4FBE-8C76-CA8572F48307}"/>
              </a:ext>
            </a:extLst>
          </p:cNvPr>
          <p:cNvSpPr/>
          <p:nvPr/>
        </p:nvSpPr>
        <p:spPr>
          <a:xfrm rot="10800000">
            <a:off x="11018047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/>
              <a:t>SME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br>
              <a:rPr lang="de-DE" dirty="0"/>
            </a:br>
            <a:r>
              <a:rPr lang="de-DE" sz="1100" dirty="0"/>
              <a:t>[10, 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13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Privacy, complexity and performance are important dimensions for the evaluation of federated learning use cases for SMEs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15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Privacy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303B84-4AB2-4B12-BC8D-4B5F2E365762}"/>
              </a:ext>
            </a:extLst>
          </p:cNvPr>
          <p:cNvSpPr txBox="1">
            <a:spLocks/>
          </p:cNvSpPr>
          <p:nvPr/>
        </p:nvSpPr>
        <p:spPr bwMode="auto">
          <a:xfrm>
            <a:off x="6120439" y="1225647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Privacy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B91478-E567-4EB1-8C9D-7E0939C56F69}"/>
              </a:ext>
            </a:extLst>
          </p:cNvPr>
          <p:cNvSpPr/>
          <p:nvPr/>
        </p:nvSpPr>
        <p:spPr>
          <a:xfrm>
            <a:off x="551161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/>
              <a:t>Federated</a:t>
            </a:r>
            <a:r>
              <a:rPr lang="de-DE" dirty="0"/>
              <a:t> Learning </a:t>
            </a:r>
            <a:r>
              <a:rPr lang="de-DE" dirty="0" err="1"/>
              <a:t>Literature</a:t>
            </a:r>
            <a:br>
              <a:rPr lang="de-DE" dirty="0"/>
            </a:br>
            <a:r>
              <a:rPr lang="de-DE" sz="1100" dirty="0"/>
              <a:t>[</a:t>
            </a:r>
            <a:r>
              <a:rPr lang="en-US" sz="1100" dirty="0"/>
              <a:t>2, 4, 5, 6, 8, 12, 13]</a:t>
            </a:r>
          </a:p>
          <a:p>
            <a:pPr algn="ctr"/>
            <a:endParaRPr lang="de-D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7F596-5FB6-4FBE-8C76-CA8572F48307}"/>
              </a:ext>
            </a:extLst>
          </p:cNvPr>
          <p:cNvSpPr/>
          <p:nvPr/>
        </p:nvSpPr>
        <p:spPr>
          <a:xfrm rot="10800000">
            <a:off x="11018047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/>
              <a:t>SME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br>
              <a:rPr lang="de-DE" dirty="0"/>
            </a:br>
            <a:r>
              <a:rPr lang="de-DE" sz="1100" dirty="0"/>
              <a:t>[10, 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26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Privacy, complexity and performance are important dimensions for the evaluation of federated learning use cases for SMEs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Privacy</a:t>
            </a:r>
          </a:p>
          <a:p>
            <a:r>
              <a:rPr lang="en-GB" sz="1600" dirty="0">
                <a:solidFill>
                  <a:schemeClr val="tx1"/>
                </a:solidFill>
              </a:rPr>
              <a:t>How and to </a:t>
            </a:r>
            <a:r>
              <a:rPr lang="en-GB" dirty="0">
                <a:solidFill>
                  <a:schemeClr val="tx1"/>
                </a:solidFill>
              </a:rPr>
              <a:t>what extent </a:t>
            </a:r>
            <a:r>
              <a:rPr lang="en-GB" sz="1600" dirty="0">
                <a:solidFill>
                  <a:schemeClr val="tx1"/>
                </a:solidFill>
              </a:rPr>
              <a:t>can private information from a specific clien</a:t>
            </a:r>
            <a:r>
              <a:rPr lang="en-GB" dirty="0">
                <a:solidFill>
                  <a:schemeClr val="tx1"/>
                </a:solidFill>
              </a:rPr>
              <a:t>t be reconstructed or inferred through adversarial attacks?</a:t>
            </a:r>
          </a:p>
          <a:p>
            <a:r>
              <a:rPr lang="en-GB" sz="1600" dirty="0">
                <a:solidFill>
                  <a:schemeClr val="tx1"/>
                </a:solidFill>
              </a:rPr>
              <a:t>Protection mechanisms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303B84-4AB2-4B12-BC8D-4B5F2E365762}"/>
              </a:ext>
            </a:extLst>
          </p:cNvPr>
          <p:cNvSpPr txBox="1">
            <a:spLocks/>
          </p:cNvSpPr>
          <p:nvPr/>
        </p:nvSpPr>
        <p:spPr bwMode="auto">
          <a:xfrm>
            <a:off x="6120439" y="1225647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Privacy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B91478-E567-4EB1-8C9D-7E0939C56F69}"/>
              </a:ext>
            </a:extLst>
          </p:cNvPr>
          <p:cNvSpPr/>
          <p:nvPr/>
        </p:nvSpPr>
        <p:spPr>
          <a:xfrm>
            <a:off x="551161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/>
              <a:t>Federated</a:t>
            </a:r>
            <a:r>
              <a:rPr lang="de-DE" dirty="0"/>
              <a:t> Learning </a:t>
            </a:r>
            <a:r>
              <a:rPr lang="de-DE" dirty="0" err="1"/>
              <a:t>Literature</a:t>
            </a:r>
            <a:br>
              <a:rPr lang="de-DE" dirty="0"/>
            </a:br>
            <a:r>
              <a:rPr lang="de-DE" sz="1100" dirty="0"/>
              <a:t>[</a:t>
            </a:r>
            <a:r>
              <a:rPr lang="en-US" sz="1100" dirty="0"/>
              <a:t>2, 4, 5, 6, 8, 12, 13]</a:t>
            </a:r>
          </a:p>
          <a:p>
            <a:pPr algn="ctr"/>
            <a:endParaRPr lang="de-D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7F596-5FB6-4FBE-8C76-CA8572F48307}"/>
              </a:ext>
            </a:extLst>
          </p:cNvPr>
          <p:cNvSpPr/>
          <p:nvPr/>
        </p:nvSpPr>
        <p:spPr>
          <a:xfrm rot="10800000">
            <a:off x="11018047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/>
              <a:t>SME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br>
              <a:rPr lang="de-DE" dirty="0"/>
            </a:br>
            <a:r>
              <a:rPr lang="de-DE" sz="1100" dirty="0"/>
              <a:t>[10, 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166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Privacy, complexity and performance are important dimensions for the evaluation of federated learning use cases for SMEs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17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Privacy</a:t>
            </a:r>
          </a:p>
          <a:p>
            <a:r>
              <a:rPr lang="en-GB" sz="1600" dirty="0">
                <a:solidFill>
                  <a:schemeClr val="tx1"/>
                </a:solidFill>
              </a:rPr>
              <a:t>How and to </a:t>
            </a:r>
            <a:r>
              <a:rPr lang="en-GB" dirty="0">
                <a:solidFill>
                  <a:schemeClr val="tx1"/>
                </a:solidFill>
              </a:rPr>
              <a:t>what extent </a:t>
            </a:r>
            <a:r>
              <a:rPr lang="en-GB" sz="1600" dirty="0">
                <a:solidFill>
                  <a:schemeClr val="tx1"/>
                </a:solidFill>
              </a:rPr>
              <a:t>can private information from a specific clien</a:t>
            </a:r>
            <a:r>
              <a:rPr lang="en-GB" dirty="0">
                <a:solidFill>
                  <a:schemeClr val="tx1"/>
                </a:solidFill>
              </a:rPr>
              <a:t>t be reconstructed or inferred through adversarial attacks?</a:t>
            </a:r>
          </a:p>
          <a:p>
            <a:r>
              <a:rPr lang="en-GB" sz="1600" dirty="0">
                <a:solidFill>
                  <a:schemeClr val="tx1"/>
                </a:solidFill>
              </a:rPr>
              <a:t>Protection mechanisms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303B84-4AB2-4B12-BC8D-4B5F2E365762}"/>
              </a:ext>
            </a:extLst>
          </p:cNvPr>
          <p:cNvSpPr txBox="1">
            <a:spLocks/>
          </p:cNvSpPr>
          <p:nvPr/>
        </p:nvSpPr>
        <p:spPr bwMode="auto">
          <a:xfrm>
            <a:off x="6120439" y="1225647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Privacy</a:t>
            </a:r>
          </a:p>
          <a:p>
            <a:r>
              <a:rPr lang="en-GB" dirty="0">
                <a:solidFill>
                  <a:schemeClr val="tx1"/>
                </a:solidFill>
              </a:rPr>
              <a:t>Does</a:t>
            </a:r>
            <a:r>
              <a:rPr lang="en-GB" kern="0" dirty="0">
                <a:solidFill>
                  <a:schemeClr val="tx1"/>
                </a:solidFill>
              </a:rPr>
              <a:t> my data stay private?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can I protect my data?</a:t>
            </a:r>
          </a:p>
          <a:p>
            <a:r>
              <a:rPr lang="en-GB" kern="0" dirty="0">
                <a:solidFill>
                  <a:schemeClr val="tx1"/>
                </a:solidFill>
              </a:rPr>
              <a:t>Who in the federation can be a threat?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B91478-E567-4EB1-8C9D-7E0939C56F69}"/>
              </a:ext>
            </a:extLst>
          </p:cNvPr>
          <p:cNvSpPr/>
          <p:nvPr/>
        </p:nvSpPr>
        <p:spPr>
          <a:xfrm>
            <a:off x="551161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/>
              <a:t>Federated</a:t>
            </a:r>
            <a:r>
              <a:rPr lang="de-DE" dirty="0"/>
              <a:t> Learning </a:t>
            </a:r>
            <a:r>
              <a:rPr lang="de-DE" dirty="0" err="1"/>
              <a:t>Literature</a:t>
            </a:r>
            <a:br>
              <a:rPr lang="de-DE" dirty="0"/>
            </a:br>
            <a:r>
              <a:rPr lang="de-DE" sz="1100" dirty="0"/>
              <a:t>[</a:t>
            </a:r>
            <a:r>
              <a:rPr lang="en-US" sz="1100" dirty="0"/>
              <a:t>2, 4, 5, 6, 8, 12, 13]</a:t>
            </a:r>
          </a:p>
          <a:p>
            <a:pPr algn="ctr"/>
            <a:endParaRPr lang="de-D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7F596-5FB6-4FBE-8C76-CA8572F48307}"/>
              </a:ext>
            </a:extLst>
          </p:cNvPr>
          <p:cNvSpPr/>
          <p:nvPr/>
        </p:nvSpPr>
        <p:spPr>
          <a:xfrm rot="10800000">
            <a:off x="11018047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/>
              <a:t>SME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br>
              <a:rPr lang="de-DE" dirty="0"/>
            </a:br>
            <a:r>
              <a:rPr lang="de-DE" sz="1100" dirty="0"/>
              <a:t>[10, 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05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Privacy, complexity and performance are important dimensions for the evaluation of federated learning use cases for SMEs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18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Privacy</a:t>
            </a:r>
          </a:p>
          <a:p>
            <a:r>
              <a:rPr lang="en-GB" sz="1600" dirty="0">
                <a:solidFill>
                  <a:schemeClr val="tx1"/>
                </a:solidFill>
              </a:rPr>
              <a:t>How and to </a:t>
            </a:r>
            <a:r>
              <a:rPr lang="en-GB" dirty="0">
                <a:solidFill>
                  <a:schemeClr val="tx1"/>
                </a:solidFill>
              </a:rPr>
              <a:t>what extent </a:t>
            </a:r>
            <a:r>
              <a:rPr lang="en-GB" sz="1600" dirty="0">
                <a:solidFill>
                  <a:schemeClr val="tx1"/>
                </a:solidFill>
              </a:rPr>
              <a:t>can private information from a specific clien</a:t>
            </a:r>
            <a:r>
              <a:rPr lang="en-GB" dirty="0">
                <a:solidFill>
                  <a:schemeClr val="tx1"/>
                </a:solidFill>
              </a:rPr>
              <a:t>t be reconstructed or inferred through adversarial attacks?</a:t>
            </a:r>
          </a:p>
          <a:p>
            <a:r>
              <a:rPr lang="en-GB" sz="1600" dirty="0">
                <a:solidFill>
                  <a:schemeClr val="tx1"/>
                </a:solidFill>
              </a:rPr>
              <a:t>Protection mechanisms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ADD5596-A025-4AA5-9D43-3CC7259C62DC}"/>
              </a:ext>
            </a:extLst>
          </p:cNvPr>
          <p:cNvSpPr txBox="1">
            <a:spLocks/>
          </p:cNvSpPr>
          <p:nvPr/>
        </p:nvSpPr>
        <p:spPr bwMode="auto">
          <a:xfrm>
            <a:off x="1487488" y="2917760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303B84-4AB2-4B12-BC8D-4B5F2E365762}"/>
              </a:ext>
            </a:extLst>
          </p:cNvPr>
          <p:cNvSpPr txBox="1">
            <a:spLocks/>
          </p:cNvSpPr>
          <p:nvPr/>
        </p:nvSpPr>
        <p:spPr bwMode="auto">
          <a:xfrm>
            <a:off x="6120439" y="1225647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Privacy</a:t>
            </a:r>
          </a:p>
          <a:p>
            <a:r>
              <a:rPr lang="en-GB" dirty="0">
                <a:solidFill>
                  <a:schemeClr val="tx1"/>
                </a:solidFill>
              </a:rPr>
              <a:t>Does</a:t>
            </a:r>
            <a:r>
              <a:rPr lang="en-GB" kern="0" dirty="0">
                <a:solidFill>
                  <a:schemeClr val="tx1"/>
                </a:solidFill>
              </a:rPr>
              <a:t> my data stay private?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can I protect my data?</a:t>
            </a:r>
          </a:p>
          <a:p>
            <a:r>
              <a:rPr lang="en-GB" kern="0" dirty="0">
                <a:solidFill>
                  <a:schemeClr val="tx1"/>
                </a:solidFill>
              </a:rPr>
              <a:t>Who in the federation can be a threat?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6FE7224-C9E7-4D05-9DDD-9FEEEDBA3F25}"/>
              </a:ext>
            </a:extLst>
          </p:cNvPr>
          <p:cNvSpPr txBox="1">
            <a:spLocks/>
          </p:cNvSpPr>
          <p:nvPr/>
        </p:nvSpPr>
        <p:spPr bwMode="auto">
          <a:xfrm>
            <a:off x="6120438" y="2918573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B91478-E567-4EB1-8C9D-7E0939C56F69}"/>
              </a:ext>
            </a:extLst>
          </p:cNvPr>
          <p:cNvSpPr/>
          <p:nvPr/>
        </p:nvSpPr>
        <p:spPr>
          <a:xfrm>
            <a:off x="551161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/>
              <a:t>Federated</a:t>
            </a:r>
            <a:r>
              <a:rPr lang="de-DE" dirty="0"/>
              <a:t> Learning </a:t>
            </a:r>
            <a:r>
              <a:rPr lang="de-DE" dirty="0" err="1"/>
              <a:t>Literature</a:t>
            </a:r>
            <a:br>
              <a:rPr lang="de-DE" dirty="0"/>
            </a:br>
            <a:r>
              <a:rPr lang="de-DE" sz="1100" dirty="0"/>
              <a:t>[</a:t>
            </a:r>
            <a:r>
              <a:rPr lang="en-US" sz="1100" dirty="0"/>
              <a:t>2, 4, 5, 6, 8, 12, 13]</a:t>
            </a:r>
          </a:p>
          <a:p>
            <a:pPr algn="ctr"/>
            <a:endParaRPr lang="de-D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7F596-5FB6-4FBE-8C76-CA8572F48307}"/>
              </a:ext>
            </a:extLst>
          </p:cNvPr>
          <p:cNvSpPr/>
          <p:nvPr/>
        </p:nvSpPr>
        <p:spPr>
          <a:xfrm rot="10800000">
            <a:off x="11018047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/>
              <a:t>SME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br>
              <a:rPr lang="de-DE" dirty="0"/>
            </a:br>
            <a:r>
              <a:rPr lang="de-DE" sz="1100" dirty="0"/>
              <a:t>[10, 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464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Privacy, complexity and performance are important dimensions for the evaluation of federated learning use cases for SMEs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19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Privacy</a:t>
            </a:r>
          </a:p>
          <a:p>
            <a:r>
              <a:rPr lang="en-GB" sz="1600" dirty="0">
                <a:solidFill>
                  <a:schemeClr val="tx1"/>
                </a:solidFill>
              </a:rPr>
              <a:t>How and to </a:t>
            </a:r>
            <a:r>
              <a:rPr lang="en-GB" dirty="0">
                <a:solidFill>
                  <a:schemeClr val="tx1"/>
                </a:solidFill>
              </a:rPr>
              <a:t>what extent </a:t>
            </a:r>
            <a:r>
              <a:rPr lang="en-GB" sz="1600" dirty="0">
                <a:solidFill>
                  <a:schemeClr val="tx1"/>
                </a:solidFill>
              </a:rPr>
              <a:t>can private information from a specific clien</a:t>
            </a:r>
            <a:r>
              <a:rPr lang="en-GB" dirty="0">
                <a:solidFill>
                  <a:schemeClr val="tx1"/>
                </a:solidFill>
              </a:rPr>
              <a:t>t be reconstructed or inferred through adversarial attacks?</a:t>
            </a:r>
          </a:p>
          <a:p>
            <a:r>
              <a:rPr lang="en-GB" sz="1600" dirty="0">
                <a:solidFill>
                  <a:schemeClr val="tx1"/>
                </a:solidFill>
              </a:rPr>
              <a:t>Protection mechanisms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ADD5596-A025-4AA5-9D43-3CC7259C62DC}"/>
              </a:ext>
            </a:extLst>
          </p:cNvPr>
          <p:cNvSpPr txBox="1">
            <a:spLocks/>
          </p:cNvSpPr>
          <p:nvPr/>
        </p:nvSpPr>
        <p:spPr bwMode="auto">
          <a:xfrm>
            <a:off x="1487488" y="2917760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Computational complexity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Time, until specific performance is met</a:t>
            </a:r>
          </a:p>
          <a:p>
            <a:r>
              <a:rPr lang="en-GB" kern="0" dirty="0">
                <a:solidFill>
                  <a:schemeClr val="tx1"/>
                </a:solidFill>
              </a:rPr>
              <a:t>Potential bottlenecks</a:t>
            </a:r>
          </a:p>
          <a:p>
            <a:r>
              <a:rPr lang="en-GB" kern="0" dirty="0">
                <a:solidFill>
                  <a:schemeClr val="tx1"/>
                </a:solidFill>
              </a:rPr>
              <a:t>Speed up computation and communication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303B84-4AB2-4B12-BC8D-4B5F2E365762}"/>
              </a:ext>
            </a:extLst>
          </p:cNvPr>
          <p:cNvSpPr txBox="1">
            <a:spLocks/>
          </p:cNvSpPr>
          <p:nvPr/>
        </p:nvSpPr>
        <p:spPr bwMode="auto">
          <a:xfrm>
            <a:off x="6120439" y="1225647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Privacy</a:t>
            </a:r>
          </a:p>
          <a:p>
            <a:r>
              <a:rPr lang="en-GB" dirty="0">
                <a:solidFill>
                  <a:schemeClr val="tx1"/>
                </a:solidFill>
              </a:rPr>
              <a:t>Does</a:t>
            </a:r>
            <a:r>
              <a:rPr lang="en-GB" kern="0" dirty="0">
                <a:solidFill>
                  <a:schemeClr val="tx1"/>
                </a:solidFill>
              </a:rPr>
              <a:t> my data stay private?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can I protect my data?</a:t>
            </a:r>
          </a:p>
          <a:p>
            <a:r>
              <a:rPr lang="en-GB" kern="0" dirty="0">
                <a:solidFill>
                  <a:schemeClr val="tx1"/>
                </a:solidFill>
              </a:rPr>
              <a:t>Who in the federation can be a threat?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6FE7224-C9E7-4D05-9DDD-9FEEEDBA3F25}"/>
              </a:ext>
            </a:extLst>
          </p:cNvPr>
          <p:cNvSpPr txBox="1">
            <a:spLocks/>
          </p:cNvSpPr>
          <p:nvPr/>
        </p:nvSpPr>
        <p:spPr bwMode="auto">
          <a:xfrm>
            <a:off x="6120438" y="2918573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B91478-E567-4EB1-8C9D-7E0939C56F69}"/>
              </a:ext>
            </a:extLst>
          </p:cNvPr>
          <p:cNvSpPr/>
          <p:nvPr/>
        </p:nvSpPr>
        <p:spPr>
          <a:xfrm>
            <a:off x="551161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/>
              <a:t>Federated</a:t>
            </a:r>
            <a:r>
              <a:rPr lang="de-DE" dirty="0"/>
              <a:t> Learning </a:t>
            </a:r>
            <a:r>
              <a:rPr lang="de-DE" dirty="0" err="1"/>
              <a:t>Literature</a:t>
            </a:r>
            <a:br>
              <a:rPr lang="de-DE" dirty="0"/>
            </a:br>
            <a:r>
              <a:rPr lang="de-DE" sz="1100" dirty="0"/>
              <a:t>[</a:t>
            </a:r>
            <a:r>
              <a:rPr lang="en-US" sz="1100" dirty="0"/>
              <a:t>2, 4, 5, 6, 8, 12, 13]</a:t>
            </a:r>
          </a:p>
          <a:p>
            <a:pPr algn="ctr"/>
            <a:endParaRPr lang="de-D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7F596-5FB6-4FBE-8C76-CA8572F48307}"/>
              </a:ext>
            </a:extLst>
          </p:cNvPr>
          <p:cNvSpPr/>
          <p:nvPr/>
        </p:nvSpPr>
        <p:spPr>
          <a:xfrm rot="10800000">
            <a:off x="11018047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/>
              <a:t>SME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br>
              <a:rPr lang="de-DE" dirty="0"/>
            </a:br>
            <a:r>
              <a:rPr lang="de-DE" sz="1100" dirty="0"/>
              <a:t>[10, 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06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SMEs* often have related machine learning use cases, each facing several problems concerning classical ML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4653136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2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3717032"/>
            <a:ext cx="1512168" cy="151216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202689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BDA50619-45F4-4DEC-B0C7-335EECBB21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04" y="1243146"/>
            <a:ext cx="932248" cy="932248"/>
          </a:xfrm>
          <a:prstGeom prst="rect">
            <a:avLst/>
          </a:prstGeom>
        </p:spPr>
      </p:pic>
      <p:pic>
        <p:nvPicPr>
          <p:cNvPr id="36" name="Picture 35" descr="A picture containing old, stone&#10;&#10;Description automatically generated">
            <a:extLst>
              <a:ext uri="{FF2B5EF4-FFF2-40B4-BE49-F238E27FC236}">
                <a16:creationId xmlns:a16="http://schemas.microsoft.com/office/drawing/2014/main" id="{994A0F08-A2FB-4C4B-AE36-4E0F00483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38" y="1233180"/>
            <a:ext cx="932248" cy="932248"/>
          </a:xfrm>
          <a:prstGeom prst="rect">
            <a:avLst/>
          </a:prstGeom>
        </p:spPr>
      </p:pic>
      <p:pic>
        <p:nvPicPr>
          <p:cNvPr id="40" name="Graphic 39" descr="Checkmark outline">
            <a:extLst>
              <a:ext uri="{FF2B5EF4-FFF2-40B4-BE49-F238E27FC236}">
                <a16:creationId xmlns:a16="http://schemas.microsoft.com/office/drawing/2014/main" id="{8C594364-CE5F-4C63-9B5B-0066179E4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3396" y="1773754"/>
            <a:ext cx="594442" cy="594442"/>
          </a:xfrm>
          <a:prstGeom prst="rect">
            <a:avLst/>
          </a:prstGeom>
        </p:spPr>
      </p:pic>
      <p:pic>
        <p:nvPicPr>
          <p:cNvPr id="43" name="Graphic 42" descr="Close outline">
            <a:extLst>
              <a:ext uri="{FF2B5EF4-FFF2-40B4-BE49-F238E27FC236}">
                <a16:creationId xmlns:a16="http://schemas.microsoft.com/office/drawing/2014/main" id="{EA56EFE2-91AC-433A-9DF8-E8BB09D1A1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1900" y="1773754"/>
            <a:ext cx="594442" cy="594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9FF9A-0F1F-4951-99B1-708F764DA612}"/>
              </a:ext>
            </a:extLst>
          </p:cNvPr>
          <p:cNvSpPr txBox="1"/>
          <p:nvPr/>
        </p:nvSpPr>
        <p:spPr>
          <a:xfrm>
            <a:off x="3483730" y="1873135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[7]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87B47-2714-42BC-828F-FACB4E09D6B9}"/>
              </a:ext>
            </a:extLst>
          </p:cNvPr>
          <p:cNvSpPr txBox="1"/>
          <p:nvPr/>
        </p:nvSpPr>
        <p:spPr>
          <a:xfrm>
            <a:off x="241486" y="6079467"/>
            <a:ext cx="3992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 SME: small medium-sized enterprise (dt. KMU)</a:t>
            </a:r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09FFEF91-671B-46E7-A1BA-FABF601281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54252" y="6454776"/>
            <a:ext cx="5340372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2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Privacy, complexity and performance are important dimensions for the evaluation of federated learning use cases for SMEs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20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Privacy</a:t>
            </a:r>
          </a:p>
          <a:p>
            <a:r>
              <a:rPr lang="en-GB" sz="1600" dirty="0">
                <a:solidFill>
                  <a:schemeClr val="tx1"/>
                </a:solidFill>
              </a:rPr>
              <a:t>How and to </a:t>
            </a:r>
            <a:r>
              <a:rPr lang="en-GB" dirty="0">
                <a:solidFill>
                  <a:schemeClr val="tx1"/>
                </a:solidFill>
              </a:rPr>
              <a:t>what extent </a:t>
            </a:r>
            <a:r>
              <a:rPr lang="en-GB" sz="1600" dirty="0">
                <a:solidFill>
                  <a:schemeClr val="tx1"/>
                </a:solidFill>
              </a:rPr>
              <a:t>can private information from a specific clien</a:t>
            </a:r>
            <a:r>
              <a:rPr lang="en-GB" dirty="0">
                <a:solidFill>
                  <a:schemeClr val="tx1"/>
                </a:solidFill>
              </a:rPr>
              <a:t>t be reconstructed or inferred through adversarial attacks?</a:t>
            </a:r>
          </a:p>
          <a:p>
            <a:r>
              <a:rPr lang="en-GB" sz="1600" dirty="0">
                <a:solidFill>
                  <a:schemeClr val="tx1"/>
                </a:solidFill>
              </a:rPr>
              <a:t>Protection mechanisms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ADD5596-A025-4AA5-9D43-3CC7259C62DC}"/>
              </a:ext>
            </a:extLst>
          </p:cNvPr>
          <p:cNvSpPr txBox="1">
            <a:spLocks/>
          </p:cNvSpPr>
          <p:nvPr/>
        </p:nvSpPr>
        <p:spPr bwMode="auto">
          <a:xfrm>
            <a:off x="1487488" y="2917760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Computational complexity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Time, until specific performance is met</a:t>
            </a:r>
          </a:p>
          <a:p>
            <a:r>
              <a:rPr lang="en-GB" kern="0" dirty="0">
                <a:solidFill>
                  <a:schemeClr val="tx1"/>
                </a:solidFill>
              </a:rPr>
              <a:t>Potential bottlenecks</a:t>
            </a:r>
          </a:p>
          <a:p>
            <a:r>
              <a:rPr lang="en-GB" kern="0" dirty="0">
                <a:solidFill>
                  <a:schemeClr val="tx1"/>
                </a:solidFill>
              </a:rPr>
              <a:t>Speed up computation and communication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303B84-4AB2-4B12-BC8D-4B5F2E365762}"/>
              </a:ext>
            </a:extLst>
          </p:cNvPr>
          <p:cNvSpPr txBox="1">
            <a:spLocks/>
          </p:cNvSpPr>
          <p:nvPr/>
        </p:nvSpPr>
        <p:spPr bwMode="auto">
          <a:xfrm>
            <a:off x="6120439" y="1225647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Privacy</a:t>
            </a:r>
          </a:p>
          <a:p>
            <a:r>
              <a:rPr lang="en-GB" dirty="0">
                <a:solidFill>
                  <a:schemeClr val="tx1"/>
                </a:solidFill>
              </a:rPr>
              <a:t>Does</a:t>
            </a:r>
            <a:r>
              <a:rPr lang="en-GB" kern="0" dirty="0">
                <a:solidFill>
                  <a:schemeClr val="tx1"/>
                </a:solidFill>
              </a:rPr>
              <a:t> my data stay private?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can I protect my data?</a:t>
            </a:r>
          </a:p>
          <a:p>
            <a:r>
              <a:rPr lang="en-GB" kern="0" dirty="0">
                <a:solidFill>
                  <a:schemeClr val="tx1"/>
                </a:solidFill>
              </a:rPr>
              <a:t>Who in the federation can be a threat?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6FE7224-C9E7-4D05-9DDD-9FEEEDBA3F25}"/>
              </a:ext>
            </a:extLst>
          </p:cNvPr>
          <p:cNvSpPr txBox="1">
            <a:spLocks/>
          </p:cNvSpPr>
          <p:nvPr/>
        </p:nvSpPr>
        <p:spPr bwMode="auto">
          <a:xfrm>
            <a:off x="6120438" y="2918573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Do I have the required expertise?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much effort is needed for organizational aspects?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Contracts, cost sharing, 3</a:t>
            </a:r>
            <a:r>
              <a:rPr lang="en-GB" kern="0" baseline="30000" dirty="0">
                <a:solidFill>
                  <a:schemeClr val="tx1"/>
                </a:solidFill>
              </a:rPr>
              <a:t>rd</a:t>
            </a:r>
            <a:r>
              <a:rPr lang="en-GB" kern="0" dirty="0">
                <a:solidFill>
                  <a:schemeClr val="tx1"/>
                </a:solidFill>
              </a:rPr>
              <a:t> parties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B91478-E567-4EB1-8C9D-7E0939C56F69}"/>
              </a:ext>
            </a:extLst>
          </p:cNvPr>
          <p:cNvSpPr/>
          <p:nvPr/>
        </p:nvSpPr>
        <p:spPr>
          <a:xfrm>
            <a:off x="551161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/>
              <a:t>Federated</a:t>
            </a:r>
            <a:r>
              <a:rPr lang="de-DE" dirty="0"/>
              <a:t> Learning </a:t>
            </a:r>
            <a:r>
              <a:rPr lang="de-DE" dirty="0" err="1"/>
              <a:t>Literature</a:t>
            </a:r>
            <a:br>
              <a:rPr lang="de-DE" dirty="0"/>
            </a:br>
            <a:r>
              <a:rPr lang="de-DE" sz="1100" dirty="0"/>
              <a:t>[</a:t>
            </a:r>
            <a:r>
              <a:rPr lang="en-US" sz="1100" dirty="0"/>
              <a:t>2, 4, 5, 6, 8, 12, 13]</a:t>
            </a:r>
          </a:p>
          <a:p>
            <a:pPr algn="ctr"/>
            <a:endParaRPr lang="de-D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7F596-5FB6-4FBE-8C76-CA8572F48307}"/>
              </a:ext>
            </a:extLst>
          </p:cNvPr>
          <p:cNvSpPr/>
          <p:nvPr/>
        </p:nvSpPr>
        <p:spPr>
          <a:xfrm rot="10800000">
            <a:off x="11018047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/>
              <a:t>SME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br>
              <a:rPr lang="de-DE" dirty="0"/>
            </a:br>
            <a:r>
              <a:rPr lang="de-DE" sz="1100" dirty="0"/>
              <a:t>[10, 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8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Privacy, complexity and performance are important dimensions for the evaluation of federated learning use cases for SMEs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Privacy</a:t>
            </a:r>
          </a:p>
          <a:p>
            <a:r>
              <a:rPr lang="en-GB" sz="1600" dirty="0">
                <a:solidFill>
                  <a:schemeClr val="tx1"/>
                </a:solidFill>
              </a:rPr>
              <a:t>How and to </a:t>
            </a:r>
            <a:r>
              <a:rPr lang="en-GB" dirty="0">
                <a:solidFill>
                  <a:schemeClr val="tx1"/>
                </a:solidFill>
              </a:rPr>
              <a:t>what extent </a:t>
            </a:r>
            <a:r>
              <a:rPr lang="en-GB" sz="1600" dirty="0">
                <a:solidFill>
                  <a:schemeClr val="tx1"/>
                </a:solidFill>
              </a:rPr>
              <a:t>can private information from a specific clien</a:t>
            </a:r>
            <a:r>
              <a:rPr lang="en-GB" dirty="0">
                <a:solidFill>
                  <a:schemeClr val="tx1"/>
                </a:solidFill>
              </a:rPr>
              <a:t>t be reconstructed or inferred through adversarial attacks?</a:t>
            </a:r>
          </a:p>
          <a:p>
            <a:r>
              <a:rPr lang="en-GB" sz="1600" dirty="0">
                <a:solidFill>
                  <a:schemeClr val="tx1"/>
                </a:solidFill>
              </a:rPr>
              <a:t>Protection mechanisms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ADD5596-A025-4AA5-9D43-3CC7259C62DC}"/>
              </a:ext>
            </a:extLst>
          </p:cNvPr>
          <p:cNvSpPr txBox="1">
            <a:spLocks/>
          </p:cNvSpPr>
          <p:nvPr/>
        </p:nvSpPr>
        <p:spPr bwMode="auto">
          <a:xfrm>
            <a:off x="1487488" y="2917760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Computational complexity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Time, until specific performance is met</a:t>
            </a:r>
          </a:p>
          <a:p>
            <a:r>
              <a:rPr lang="en-GB" kern="0" dirty="0">
                <a:solidFill>
                  <a:schemeClr val="tx1"/>
                </a:solidFill>
              </a:rPr>
              <a:t>Potential bottlenecks</a:t>
            </a:r>
          </a:p>
          <a:p>
            <a:r>
              <a:rPr lang="en-GB" kern="0" dirty="0">
                <a:solidFill>
                  <a:schemeClr val="tx1"/>
                </a:solidFill>
              </a:rPr>
              <a:t>Speed up computation and communication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86492E8-69CF-4E3D-BC47-635DA27B1B94}"/>
              </a:ext>
            </a:extLst>
          </p:cNvPr>
          <p:cNvSpPr txBox="1">
            <a:spLocks/>
          </p:cNvSpPr>
          <p:nvPr/>
        </p:nvSpPr>
        <p:spPr bwMode="auto">
          <a:xfrm>
            <a:off x="1477060" y="4610686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Performance</a:t>
            </a:r>
          </a:p>
          <a:p>
            <a:pPr marL="0" indent="0">
              <a:buNone/>
            </a:pPr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303B84-4AB2-4B12-BC8D-4B5F2E365762}"/>
              </a:ext>
            </a:extLst>
          </p:cNvPr>
          <p:cNvSpPr txBox="1">
            <a:spLocks/>
          </p:cNvSpPr>
          <p:nvPr/>
        </p:nvSpPr>
        <p:spPr bwMode="auto">
          <a:xfrm>
            <a:off x="6120439" y="1225647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Privacy</a:t>
            </a:r>
          </a:p>
          <a:p>
            <a:r>
              <a:rPr lang="en-GB" dirty="0">
                <a:solidFill>
                  <a:schemeClr val="tx1"/>
                </a:solidFill>
              </a:rPr>
              <a:t>Does</a:t>
            </a:r>
            <a:r>
              <a:rPr lang="en-GB" kern="0" dirty="0">
                <a:solidFill>
                  <a:schemeClr val="tx1"/>
                </a:solidFill>
              </a:rPr>
              <a:t> my data stay private?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can I protect my data?</a:t>
            </a:r>
          </a:p>
          <a:p>
            <a:r>
              <a:rPr lang="en-GB" kern="0" dirty="0">
                <a:solidFill>
                  <a:schemeClr val="tx1"/>
                </a:solidFill>
              </a:rPr>
              <a:t>Who in the federation can be a threat?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6FE7224-C9E7-4D05-9DDD-9FEEEDBA3F25}"/>
              </a:ext>
            </a:extLst>
          </p:cNvPr>
          <p:cNvSpPr txBox="1">
            <a:spLocks/>
          </p:cNvSpPr>
          <p:nvPr/>
        </p:nvSpPr>
        <p:spPr bwMode="auto">
          <a:xfrm>
            <a:off x="6120438" y="2918573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Do I have the required expertise?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much effort is needed for organizational aspects?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Contracts, cost sharing, 3</a:t>
            </a:r>
            <a:r>
              <a:rPr lang="en-GB" kern="0" baseline="30000" dirty="0">
                <a:solidFill>
                  <a:schemeClr val="tx1"/>
                </a:solidFill>
              </a:rPr>
              <a:t>rd</a:t>
            </a:r>
            <a:r>
              <a:rPr lang="en-GB" kern="0" dirty="0">
                <a:solidFill>
                  <a:schemeClr val="tx1"/>
                </a:solidFill>
              </a:rPr>
              <a:t> parties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109C77A-B093-4527-B133-6622D5E33B22}"/>
              </a:ext>
            </a:extLst>
          </p:cNvPr>
          <p:cNvSpPr txBox="1">
            <a:spLocks/>
          </p:cNvSpPr>
          <p:nvPr/>
        </p:nvSpPr>
        <p:spPr bwMode="auto">
          <a:xfrm>
            <a:off x="6094745" y="4611499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Performance</a:t>
            </a: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B91478-E567-4EB1-8C9D-7E0939C56F69}"/>
              </a:ext>
            </a:extLst>
          </p:cNvPr>
          <p:cNvSpPr/>
          <p:nvPr/>
        </p:nvSpPr>
        <p:spPr>
          <a:xfrm>
            <a:off x="551161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/>
              <a:t>Federated</a:t>
            </a:r>
            <a:r>
              <a:rPr lang="de-DE" dirty="0"/>
              <a:t> Learning </a:t>
            </a:r>
            <a:r>
              <a:rPr lang="de-DE" dirty="0" err="1"/>
              <a:t>Literature</a:t>
            </a:r>
            <a:br>
              <a:rPr lang="de-DE" dirty="0"/>
            </a:br>
            <a:r>
              <a:rPr lang="de-DE" sz="1100" dirty="0"/>
              <a:t>[</a:t>
            </a:r>
            <a:r>
              <a:rPr lang="en-US" sz="1100" dirty="0"/>
              <a:t>2, 4, 5, 6, 8, 12, 13]</a:t>
            </a:r>
          </a:p>
          <a:p>
            <a:pPr algn="ctr"/>
            <a:endParaRPr lang="de-D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7F596-5FB6-4FBE-8C76-CA8572F48307}"/>
              </a:ext>
            </a:extLst>
          </p:cNvPr>
          <p:cNvSpPr/>
          <p:nvPr/>
        </p:nvSpPr>
        <p:spPr>
          <a:xfrm rot="10800000">
            <a:off x="11018047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/>
              <a:t>SME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br>
              <a:rPr lang="de-DE" dirty="0"/>
            </a:br>
            <a:r>
              <a:rPr lang="de-DE" sz="1100" dirty="0"/>
              <a:t>[10, 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13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Privacy, complexity and performance are important dimensions for the evaluation of federated learning use cases for SMEs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22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Privacy</a:t>
            </a:r>
          </a:p>
          <a:p>
            <a:r>
              <a:rPr lang="en-GB" sz="1600" dirty="0">
                <a:solidFill>
                  <a:schemeClr val="tx1"/>
                </a:solidFill>
              </a:rPr>
              <a:t>How and to </a:t>
            </a:r>
            <a:r>
              <a:rPr lang="en-GB" dirty="0">
                <a:solidFill>
                  <a:schemeClr val="tx1"/>
                </a:solidFill>
              </a:rPr>
              <a:t>what extent </a:t>
            </a:r>
            <a:r>
              <a:rPr lang="en-GB" sz="1600" dirty="0">
                <a:solidFill>
                  <a:schemeClr val="tx1"/>
                </a:solidFill>
              </a:rPr>
              <a:t>can private information from a specific clien</a:t>
            </a:r>
            <a:r>
              <a:rPr lang="en-GB" dirty="0">
                <a:solidFill>
                  <a:schemeClr val="tx1"/>
                </a:solidFill>
              </a:rPr>
              <a:t>t be reconstructed or inferred through adversarial attacks?</a:t>
            </a:r>
          </a:p>
          <a:p>
            <a:r>
              <a:rPr lang="en-GB" sz="1600" dirty="0">
                <a:solidFill>
                  <a:schemeClr val="tx1"/>
                </a:solidFill>
              </a:rPr>
              <a:t>Protection mechanisms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ADD5596-A025-4AA5-9D43-3CC7259C62DC}"/>
              </a:ext>
            </a:extLst>
          </p:cNvPr>
          <p:cNvSpPr txBox="1">
            <a:spLocks/>
          </p:cNvSpPr>
          <p:nvPr/>
        </p:nvSpPr>
        <p:spPr bwMode="auto">
          <a:xfrm>
            <a:off x="1487488" y="2917760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Computational complexity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Time, until specific performance is met</a:t>
            </a:r>
          </a:p>
          <a:p>
            <a:r>
              <a:rPr lang="en-GB" kern="0" dirty="0">
                <a:solidFill>
                  <a:schemeClr val="tx1"/>
                </a:solidFill>
              </a:rPr>
              <a:t>Potential bottlenecks</a:t>
            </a:r>
          </a:p>
          <a:p>
            <a:r>
              <a:rPr lang="en-GB" kern="0" dirty="0">
                <a:solidFill>
                  <a:schemeClr val="tx1"/>
                </a:solidFill>
              </a:rPr>
              <a:t>Speed up computation and communication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86492E8-69CF-4E3D-BC47-635DA27B1B94}"/>
              </a:ext>
            </a:extLst>
          </p:cNvPr>
          <p:cNvSpPr txBox="1">
            <a:spLocks/>
          </p:cNvSpPr>
          <p:nvPr/>
        </p:nvSpPr>
        <p:spPr bwMode="auto">
          <a:xfrm>
            <a:off x="1477060" y="4610686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Performance</a:t>
            </a:r>
          </a:p>
          <a:p>
            <a:r>
              <a:rPr lang="en-GB" kern="0" dirty="0">
                <a:solidFill>
                  <a:schemeClr val="tx1"/>
                </a:solidFill>
              </a:rPr>
              <a:t>E.g., accuracy over time / epochs</a:t>
            </a:r>
          </a:p>
          <a:p>
            <a:r>
              <a:rPr lang="en-GB" kern="0" dirty="0">
                <a:solidFill>
                  <a:schemeClr val="tx1"/>
                </a:solidFill>
              </a:rPr>
              <a:t>Which FL architecture / setup performs best?</a:t>
            </a:r>
          </a:p>
          <a:p>
            <a:pPr marL="0" indent="0">
              <a:buNone/>
            </a:pPr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303B84-4AB2-4B12-BC8D-4B5F2E365762}"/>
              </a:ext>
            </a:extLst>
          </p:cNvPr>
          <p:cNvSpPr txBox="1">
            <a:spLocks/>
          </p:cNvSpPr>
          <p:nvPr/>
        </p:nvSpPr>
        <p:spPr bwMode="auto">
          <a:xfrm>
            <a:off x="6120439" y="1225647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Privacy</a:t>
            </a:r>
          </a:p>
          <a:p>
            <a:r>
              <a:rPr lang="en-GB" dirty="0">
                <a:solidFill>
                  <a:schemeClr val="tx1"/>
                </a:solidFill>
              </a:rPr>
              <a:t>Does</a:t>
            </a:r>
            <a:r>
              <a:rPr lang="en-GB" kern="0" dirty="0">
                <a:solidFill>
                  <a:schemeClr val="tx1"/>
                </a:solidFill>
              </a:rPr>
              <a:t> my data stay private?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can I protect my data?</a:t>
            </a:r>
          </a:p>
          <a:p>
            <a:r>
              <a:rPr lang="en-GB" kern="0" dirty="0">
                <a:solidFill>
                  <a:schemeClr val="tx1"/>
                </a:solidFill>
              </a:rPr>
              <a:t>Who in the federation can be a threat?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6FE7224-C9E7-4D05-9DDD-9FEEEDBA3F25}"/>
              </a:ext>
            </a:extLst>
          </p:cNvPr>
          <p:cNvSpPr txBox="1">
            <a:spLocks/>
          </p:cNvSpPr>
          <p:nvPr/>
        </p:nvSpPr>
        <p:spPr bwMode="auto">
          <a:xfrm>
            <a:off x="6120438" y="2918573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Do I have the required expertise?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much effort is needed for organizational aspects?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Contracts, cost sharing, 3</a:t>
            </a:r>
            <a:r>
              <a:rPr lang="en-GB" kern="0" baseline="30000" dirty="0">
                <a:solidFill>
                  <a:schemeClr val="tx1"/>
                </a:solidFill>
              </a:rPr>
              <a:t>rd</a:t>
            </a:r>
            <a:r>
              <a:rPr lang="en-GB" kern="0" dirty="0">
                <a:solidFill>
                  <a:schemeClr val="tx1"/>
                </a:solidFill>
              </a:rPr>
              <a:t> parties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109C77A-B093-4527-B133-6622D5E33B22}"/>
              </a:ext>
            </a:extLst>
          </p:cNvPr>
          <p:cNvSpPr txBox="1">
            <a:spLocks/>
          </p:cNvSpPr>
          <p:nvPr/>
        </p:nvSpPr>
        <p:spPr bwMode="auto">
          <a:xfrm>
            <a:off x="6094745" y="4611499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Performance</a:t>
            </a: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B91478-E567-4EB1-8C9D-7E0939C56F69}"/>
              </a:ext>
            </a:extLst>
          </p:cNvPr>
          <p:cNvSpPr/>
          <p:nvPr/>
        </p:nvSpPr>
        <p:spPr>
          <a:xfrm>
            <a:off x="551161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/>
              <a:t>Federated</a:t>
            </a:r>
            <a:r>
              <a:rPr lang="de-DE" dirty="0"/>
              <a:t> Learning </a:t>
            </a:r>
            <a:r>
              <a:rPr lang="de-DE" dirty="0" err="1"/>
              <a:t>Literature</a:t>
            </a:r>
            <a:br>
              <a:rPr lang="de-DE" dirty="0"/>
            </a:br>
            <a:r>
              <a:rPr lang="de-DE" sz="1100" dirty="0"/>
              <a:t>[</a:t>
            </a:r>
            <a:r>
              <a:rPr lang="en-US" sz="1100" dirty="0"/>
              <a:t>2, 4, 5, 6, 8, 12, 13]</a:t>
            </a:r>
          </a:p>
          <a:p>
            <a:pPr algn="ctr"/>
            <a:endParaRPr lang="de-D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7F596-5FB6-4FBE-8C76-CA8572F48307}"/>
              </a:ext>
            </a:extLst>
          </p:cNvPr>
          <p:cNvSpPr/>
          <p:nvPr/>
        </p:nvSpPr>
        <p:spPr>
          <a:xfrm rot="10800000">
            <a:off x="11018047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/>
              <a:t>SME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br>
              <a:rPr lang="de-DE" dirty="0"/>
            </a:br>
            <a:r>
              <a:rPr lang="de-DE" sz="1100" dirty="0"/>
              <a:t>[10, 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252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Privacy, complexity and performance are important dimensions for the evaluation of federated learning use cases for SMEs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23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Privacy</a:t>
            </a:r>
          </a:p>
          <a:p>
            <a:r>
              <a:rPr lang="en-GB" sz="1600" dirty="0">
                <a:solidFill>
                  <a:schemeClr val="tx1"/>
                </a:solidFill>
              </a:rPr>
              <a:t>How and to </a:t>
            </a:r>
            <a:r>
              <a:rPr lang="en-GB" dirty="0">
                <a:solidFill>
                  <a:schemeClr val="tx1"/>
                </a:solidFill>
              </a:rPr>
              <a:t>what extent </a:t>
            </a:r>
            <a:r>
              <a:rPr lang="en-GB" sz="1600" dirty="0">
                <a:solidFill>
                  <a:schemeClr val="tx1"/>
                </a:solidFill>
              </a:rPr>
              <a:t>can private information from a specific clien</a:t>
            </a:r>
            <a:r>
              <a:rPr lang="en-GB" dirty="0">
                <a:solidFill>
                  <a:schemeClr val="tx1"/>
                </a:solidFill>
              </a:rPr>
              <a:t>t be reconstructed or inferred through adversarial attacks?</a:t>
            </a:r>
          </a:p>
          <a:p>
            <a:r>
              <a:rPr lang="en-GB" sz="1600" dirty="0">
                <a:solidFill>
                  <a:schemeClr val="tx1"/>
                </a:solidFill>
              </a:rPr>
              <a:t>Protection mechanisms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ADD5596-A025-4AA5-9D43-3CC7259C62DC}"/>
              </a:ext>
            </a:extLst>
          </p:cNvPr>
          <p:cNvSpPr txBox="1">
            <a:spLocks/>
          </p:cNvSpPr>
          <p:nvPr/>
        </p:nvSpPr>
        <p:spPr bwMode="auto">
          <a:xfrm>
            <a:off x="1487488" y="2917760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Computational complexity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Time, until specific performance is met</a:t>
            </a:r>
          </a:p>
          <a:p>
            <a:r>
              <a:rPr lang="en-GB" kern="0" dirty="0">
                <a:solidFill>
                  <a:schemeClr val="tx1"/>
                </a:solidFill>
              </a:rPr>
              <a:t>Potential bottlenecks</a:t>
            </a:r>
          </a:p>
          <a:p>
            <a:r>
              <a:rPr lang="en-GB" kern="0" dirty="0">
                <a:solidFill>
                  <a:schemeClr val="tx1"/>
                </a:solidFill>
              </a:rPr>
              <a:t>Speed up computation and communication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86492E8-69CF-4E3D-BC47-635DA27B1B94}"/>
              </a:ext>
            </a:extLst>
          </p:cNvPr>
          <p:cNvSpPr txBox="1">
            <a:spLocks/>
          </p:cNvSpPr>
          <p:nvPr/>
        </p:nvSpPr>
        <p:spPr bwMode="auto">
          <a:xfrm>
            <a:off x="1477060" y="4610686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Performance</a:t>
            </a:r>
          </a:p>
          <a:p>
            <a:r>
              <a:rPr lang="en-GB" kern="0" dirty="0">
                <a:solidFill>
                  <a:schemeClr val="tx1"/>
                </a:solidFill>
              </a:rPr>
              <a:t>E.g., accuracy over time / epochs</a:t>
            </a:r>
          </a:p>
          <a:p>
            <a:r>
              <a:rPr lang="en-GB" kern="0" dirty="0">
                <a:solidFill>
                  <a:schemeClr val="tx1"/>
                </a:solidFill>
              </a:rPr>
              <a:t>Which FL architecture / setup performs best?</a:t>
            </a:r>
          </a:p>
          <a:p>
            <a:pPr marL="0" indent="0">
              <a:buNone/>
            </a:pPr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303B84-4AB2-4B12-BC8D-4B5F2E365762}"/>
              </a:ext>
            </a:extLst>
          </p:cNvPr>
          <p:cNvSpPr txBox="1">
            <a:spLocks/>
          </p:cNvSpPr>
          <p:nvPr/>
        </p:nvSpPr>
        <p:spPr bwMode="auto">
          <a:xfrm>
            <a:off x="6120439" y="1225647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Privacy</a:t>
            </a:r>
          </a:p>
          <a:p>
            <a:r>
              <a:rPr lang="en-GB" dirty="0">
                <a:solidFill>
                  <a:schemeClr val="tx1"/>
                </a:solidFill>
              </a:rPr>
              <a:t>Does</a:t>
            </a:r>
            <a:r>
              <a:rPr lang="en-GB" kern="0" dirty="0">
                <a:solidFill>
                  <a:schemeClr val="tx1"/>
                </a:solidFill>
              </a:rPr>
              <a:t> my data stay private?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can I protect my data?</a:t>
            </a:r>
          </a:p>
          <a:p>
            <a:r>
              <a:rPr lang="en-GB" kern="0" dirty="0">
                <a:solidFill>
                  <a:schemeClr val="tx1"/>
                </a:solidFill>
              </a:rPr>
              <a:t>Who in the federation can be a threat?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6FE7224-C9E7-4D05-9DDD-9FEEEDBA3F25}"/>
              </a:ext>
            </a:extLst>
          </p:cNvPr>
          <p:cNvSpPr txBox="1">
            <a:spLocks/>
          </p:cNvSpPr>
          <p:nvPr/>
        </p:nvSpPr>
        <p:spPr bwMode="auto">
          <a:xfrm>
            <a:off x="6120438" y="2918573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Do I have the required expertise?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much effort is needed for organizational aspects?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Contracts, cost sharing, 3</a:t>
            </a:r>
            <a:r>
              <a:rPr lang="en-GB" kern="0" baseline="30000" dirty="0">
                <a:solidFill>
                  <a:schemeClr val="tx1"/>
                </a:solidFill>
              </a:rPr>
              <a:t>rd</a:t>
            </a:r>
            <a:r>
              <a:rPr lang="en-GB" kern="0" dirty="0">
                <a:solidFill>
                  <a:schemeClr val="tx1"/>
                </a:solidFill>
              </a:rPr>
              <a:t> parties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109C77A-B093-4527-B133-6622D5E33B22}"/>
              </a:ext>
            </a:extLst>
          </p:cNvPr>
          <p:cNvSpPr txBox="1">
            <a:spLocks/>
          </p:cNvSpPr>
          <p:nvPr/>
        </p:nvSpPr>
        <p:spPr bwMode="auto">
          <a:xfrm>
            <a:off x="6094745" y="4611499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Performance</a:t>
            </a:r>
          </a:p>
          <a:p>
            <a:r>
              <a:rPr lang="en-GB" kern="0" dirty="0">
                <a:solidFill>
                  <a:schemeClr val="tx1"/>
                </a:solidFill>
              </a:rPr>
              <a:t>Is it worth it?</a:t>
            </a: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B91478-E567-4EB1-8C9D-7E0939C56F69}"/>
              </a:ext>
            </a:extLst>
          </p:cNvPr>
          <p:cNvSpPr/>
          <p:nvPr/>
        </p:nvSpPr>
        <p:spPr>
          <a:xfrm>
            <a:off x="551161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/>
              <a:t>Federated</a:t>
            </a:r>
            <a:r>
              <a:rPr lang="de-DE" dirty="0"/>
              <a:t> Learning </a:t>
            </a:r>
            <a:r>
              <a:rPr lang="de-DE" dirty="0" err="1"/>
              <a:t>Literature</a:t>
            </a:r>
            <a:br>
              <a:rPr lang="de-DE" dirty="0"/>
            </a:br>
            <a:r>
              <a:rPr lang="de-DE" sz="1100" dirty="0"/>
              <a:t>[</a:t>
            </a:r>
            <a:r>
              <a:rPr lang="en-US" sz="1100" dirty="0"/>
              <a:t>2, 4, 5, 6, 8, 12, 13]</a:t>
            </a:r>
          </a:p>
          <a:p>
            <a:pPr algn="ctr"/>
            <a:endParaRPr lang="de-D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7F596-5FB6-4FBE-8C76-CA8572F48307}"/>
              </a:ext>
            </a:extLst>
          </p:cNvPr>
          <p:cNvSpPr/>
          <p:nvPr/>
        </p:nvSpPr>
        <p:spPr>
          <a:xfrm rot="10800000">
            <a:off x="11018047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/>
              <a:t>SME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br>
              <a:rPr lang="de-DE" dirty="0"/>
            </a:br>
            <a:r>
              <a:rPr lang="de-DE" sz="1100" dirty="0"/>
              <a:t>[10, 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1971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Privacy, complexity and performance are important dimensions for the evaluation of federated learning use cases for SMEs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24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t"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Privacy</a:t>
            </a:r>
          </a:p>
          <a:p>
            <a:r>
              <a:rPr lang="en-GB" sz="1600" dirty="0">
                <a:solidFill>
                  <a:schemeClr val="tx1"/>
                </a:solidFill>
              </a:rPr>
              <a:t>How and to </a:t>
            </a:r>
            <a:r>
              <a:rPr lang="en-GB" dirty="0">
                <a:solidFill>
                  <a:schemeClr val="tx1"/>
                </a:solidFill>
              </a:rPr>
              <a:t>what extent </a:t>
            </a:r>
            <a:r>
              <a:rPr lang="en-GB" sz="1600" dirty="0">
                <a:solidFill>
                  <a:schemeClr val="tx1"/>
                </a:solidFill>
              </a:rPr>
              <a:t>can private information from a specific clien</a:t>
            </a:r>
            <a:r>
              <a:rPr lang="en-GB" dirty="0">
                <a:solidFill>
                  <a:schemeClr val="tx1"/>
                </a:solidFill>
              </a:rPr>
              <a:t>t be reconstructed or inferred through adversarial attacks?</a:t>
            </a:r>
          </a:p>
          <a:p>
            <a:r>
              <a:rPr lang="en-GB" sz="1600" dirty="0">
                <a:solidFill>
                  <a:schemeClr val="tx1"/>
                </a:solidFill>
              </a:rPr>
              <a:t>Protection mechanisms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ADD5596-A025-4AA5-9D43-3CC7259C62DC}"/>
              </a:ext>
            </a:extLst>
          </p:cNvPr>
          <p:cNvSpPr txBox="1">
            <a:spLocks/>
          </p:cNvSpPr>
          <p:nvPr/>
        </p:nvSpPr>
        <p:spPr bwMode="auto">
          <a:xfrm>
            <a:off x="1487488" y="2917760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Computational complexity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Time, until specific performance is met</a:t>
            </a:r>
          </a:p>
          <a:p>
            <a:r>
              <a:rPr lang="en-GB" kern="0" dirty="0">
                <a:solidFill>
                  <a:schemeClr val="tx1"/>
                </a:solidFill>
              </a:rPr>
              <a:t>Potential bottlenecks</a:t>
            </a:r>
          </a:p>
          <a:p>
            <a:r>
              <a:rPr lang="en-GB" kern="0" dirty="0">
                <a:solidFill>
                  <a:schemeClr val="tx1"/>
                </a:solidFill>
              </a:rPr>
              <a:t>Speed up computation and communication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86492E8-69CF-4E3D-BC47-635DA27B1B94}"/>
              </a:ext>
            </a:extLst>
          </p:cNvPr>
          <p:cNvSpPr txBox="1">
            <a:spLocks/>
          </p:cNvSpPr>
          <p:nvPr/>
        </p:nvSpPr>
        <p:spPr bwMode="auto">
          <a:xfrm>
            <a:off x="1477060" y="4610686"/>
            <a:ext cx="438139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Performance</a:t>
            </a:r>
          </a:p>
          <a:p>
            <a:r>
              <a:rPr lang="en-GB" kern="0" dirty="0">
                <a:solidFill>
                  <a:schemeClr val="tx1"/>
                </a:solidFill>
              </a:rPr>
              <a:t>E.g., accuracy over time / epochs</a:t>
            </a:r>
          </a:p>
          <a:p>
            <a:r>
              <a:rPr lang="en-GB" kern="0" dirty="0">
                <a:solidFill>
                  <a:schemeClr val="tx1"/>
                </a:solidFill>
              </a:rPr>
              <a:t>Which FL architecture / setup performs best?</a:t>
            </a:r>
          </a:p>
          <a:p>
            <a:pPr marL="0" indent="0">
              <a:buNone/>
            </a:pPr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303B84-4AB2-4B12-BC8D-4B5F2E365762}"/>
              </a:ext>
            </a:extLst>
          </p:cNvPr>
          <p:cNvSpPr txBox="1">
            <a:spLocks/>
          </p:cNvSpPr>
          <p:nvPr/>
        </p:nvSpPr>
        <p:spPr bwMode="auto">
          <a:xfrm>
            <a:off x="6120439" y="1225647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Privacy</a:t>
            </a:r>
          </a:p>
          <a:p>
            <a:r>
              <a:rPr lang="en-GB" dirty="0">
                <a:solidFill>
                  <a:schemeClr val="tx1"/>
                </a:solidFill>
              </a:rPr>
              <a:t>Does</a:t>
            </a:r>
            <a:r>
              <a:rPr lang="en-GB" kern="0" dirty="0">
                <a:solidFill>
                  <a:schemeClr val="tx1"/>
                </a:solidFill>
              </a:rPr>
              <a:t> my data stay private?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can I protect my data?</a:t>
            </a:r>
          </a:p>
          <a:p>
            <a:r>
              <a:rPr lang="en-GB" kern="0" dirty="0">
                <a:solidFill>
                  <a:schemeClr val="tx1"/>
                </a:solidFill>
              </a:rPr>
              <a:t>Who in the federation can be a threat?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6FE7224-C9E7-4D05-9DDD-9FEEEDBA3F25}"/>
              </a:ext>
            </a:extLst>
          </p:cNvPr>
          <p:cNvSpPr txBox="1">
            <a:spLocks/>
          </p:cNvSpPr>
          <p:nvPr/>
        </p:nvSpPr>
        <p:spPr bwMode="auto">
          <a:xfrm>
            <a:off x="6120438" y="2918573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Complexity</a:t>
            </a:r>
          </a:p>
          <a:p>
            <a:r>
              <a:rPr lang="en-GB" kern="0" dirty="0">
                <a:solidFill>
                  <a:schemeClr val="tx1"/>
                </a:solidFill>
              </a:rPr>
              <a:t>Do I have the required expertise? </a:t>
            </a:r>
          </a:p>
          <a:p>
            <a:r>
              <a:rPr lang="en-GB" kern="0" dirty="0">
                <a:solidFill>
                  <a:schemeClr val="tx1"/>
                </a:solidFill>
              </a:rPr>
              <a:t>How much effort is needed for organizational aspects?</a:t>
            </a:r>
          </a:p>
          <a:p>
            <a:pPr lvl="1"/>
            <a:r>
              <a:rPr lang="en-GB" kern="0" dirty="0">
                <a:solidFill>
                  <a:schemeClr val="tx1"/>
                </a:solidFill>
              </a:rPr>
              <a:t>Contracts, cost sharing, 3</a:t>
            </a:r>
            <a:r>
              <a:rPr lang="en-GB" kern="0" baseline="30000" dirty="0">
                <a:solidFill>
                  <a:schemeClr val="tx1"/>
                </a:solidFill>
              </a:rPr>
              <a:t>rd</a:t>
            </a:r>
            <a:r>
              <a:rPr lang="en-GB" kern="0" dirty="0">
                <a:solidFill>
                  <a:schemeClr val="tx1"/>
                </a:solidFill>
              </a:rPr>
              <a:t> parties</a:t>
            </a:r>
          </a:p>
          <a:p>
            <a:endParaRPr lang="en-GB" b="1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109C77A-B093-4527-B133-6622D5E33B22}"/>
              </a:ext>
            </a:extLst>
          </p:cNvPr>
          <p:cNvSpPr txBox="1">
            <a:spLocks/>
          </p:cNvSpPr>
          <p:nvPr/>
        </p:nvSpPr>
        <p:spPr bwMode="auto">
          <a:xfrm>
            <a:off x="6094745" y="4611499"/>
            <a:ext cx="4584072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kern="0" dirty="0">
                <a:solidFill>
                  <a:schemeClr val="tx1"/>
                </a:solidFill>
              </a:rPr>
              <a:t>Performance</a:t>
            </a:r>
          </a:p>
          <a:p>
            <a:r>
              <a:rPr lang="en-GB" kern="0" dirty="0">
                <a:solidFill>
                  <a:schemeClr val="tx1"/>
                </a:solidFill>
              </a:rPr>
              <a:t>Is it worth it?</a:t>
            </a: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  <a:p>
            <a:endParaRPr lang="en-GB" kern="0" dirty="0">
              <a:solidFill>
                <a:schemeClr val="tx1"/>
              </a:solidFill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F1D10263-E0D4-465E-9303-CF5B8813C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8661" y="1688988"/>
            <a:ext cx="469973" cy="469973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1C716B3-2926-410B-863C-00F6F2E26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2249" y="3400977"/>
            <a:ext cx="481638" cy="481638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4B6EFD45-215F-4D6F-B516-72DC50BB5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779" y="5068344"/>
            <a:ext cx="481638" cy="481638"/>
          </a:xfrm>
          <a:prstGeom prst="rect">
            <a:avLst/>
          </a:prstGeom>
        </p:spPr>
      </p:pic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54AA6904-D9F4-4E50-9D52-246454CB90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2249" y="1533767"/>
            <a:ext cx="402672" cy="40267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9B91478-E567-4EB1-8C9D-7E0939C56F69}"/>
              </a:ext>
            </a:extLst>
          </p:cNvPr>
          <p:cNvSpPr/>
          <p:nvPr/>
        </p:nvSpPr>
        <p:spPr>
          <a:xfrm>
            <a:off x="551161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/>
              <a:t>Federated</a:t>
            </a:r>
            <a:r>
              <a:rPr lang="de-DE" dirty="0"/>
              <a:t> Learning </a:t>
            </a:r>
            <a:r>
              <a:rPr lang="de-DE" dirty="0" err="1"/>
              <a:t>Literature</a:t>
            </a:r>
            <a:br>
              <a:rPr lang="de-DE" dirty="0"/>
            </a:br>
            <a:r>
              <a:rPr lang="de-DE" sz="1100" dirty="0"/>
              <a:t>[</a:t>
            </a:r>
            <a:r>
              <a:rPr lang="en-US" sz="1100" dirty="0"/>
              <a:t>2, 4, 5, 6, 8, 12, 13]</a:t>
            </a:r>
          </a:p>
          <a:p>
            <a:pPr algn="ctr"/>
            <a:endParaRPr lang="de-DE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7F596-5FB6-4FBE-8C76-CA8572F48307}"/>
              </a:ext>
            </a:extLst>
          </p:cNvPr>
          <p:cNvSpPr/>
          <p:nvPr/>
        </p:nvSpPr>
        <p:spPr>
          <a:xfrm rot="10800000">
            <a:off x="11018047" y="1224833"/>
            <a:ext cx="582696" cy="4824536"/>
          </a:xfrm>
          <a:prstGeom prst="rightArrow">
            <a:avLst>
              <a:gd name="adj1" fmla="val 74739"/>
              <a:gd name="adj2" fmla="val 5330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/>
              <a:t>SME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br>
              <a:rPr lang="de-DE" dirty="0"/>
            </a:br>
            <a:r>
              <a:rPr lang="de-DE" sz="1100" dirty="0"/>
              <a:t>[10, 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019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444-1FFB-429A-8B81-C9B053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 and Contributions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B438-CDB2-46C7-97EB-4242CA21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94F8-F9C5-4D30-BE75-652C368D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25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F406-741D-4FB6-808D-F6907A4FC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85032-031D-4CBF-8962-E2D23A6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9" y="1224834"/>
            <a:ext cx="9191328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What do SMEs need to consider when evaluating FML in terms of</a:t>
            </a:r>
            <a:endParaRPr lang="en-US" sz="1800" b="0" dirty="0">
              <a:solidFill>
                <a:schemeClr val="tx1"/>
              </a:solidFill>
              <a:effectLst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1" dirty="0">
                <a:solidFill>
                  <a:schemeClr val="tx1"/>
                </a:solidFill>
                <a:effectLst/>
              </a:rPr>
              <a:t>privacy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 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i="1" dirty="0">
                <a:solidFill>
                  <a:schemeClr val="tx1"/>
                </a:solidFill>
              </a:rPr>
              <a:t>c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omplexity,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and 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p</a:t>
            </a:r>
            <a:r>
              <a:rPr lang="en-US" sz="1800" i="1" dirty="0">
                <a:solidFill>
                  <a:schemeClr val="tx1"/>
                </a:solidFill>
              </a:rPr>
              <a:t>erformance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How does FML compare to 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one model per company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and 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all data model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ADD5596-A025-4AA5-9D43-3CC7259C62DC}"/>
              </a:ext>
            </a:extLst>
          </p:cNvPr>
          <p:cNvSpPr txBox="1">
            <a:spLocks/>
          </p:cNvSpPr>
          <p:nvPr/>
        </p:nvSpPr>
        <p:spPr bwMode="auto">
          <a:xfrm>
            <a:off x="1487488" y="2917760"/>
            <a:ext cx="9191328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 b="0" i="0">
                <a:effectLst/>
                <a:latin typeface="Calibri" panose="020F0502020204030204" pitchFamily="34" charset="0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/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In summary, under which conditions is FML (not) useful for SMEs in an industrial context?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+mn-lt"/>
              </a:rPr>
              <a:t>Can the knowledge and data problems be overcome using FML?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86492E8-69CF-4E3D-BC47-635DA27B1B94}"/>
              </a:ext>
            </a:extLst>
          </p:cNvPr>
          <p:cNvSpPr txBox="1">
            <a:spLocks/>
          </p:cNvSpPr>
          <p:nvPr/>
        </p:nvSpPr>
        <p:spPr bwMode="auto">
          <a:xfrm>
            <a:off x="1477059" y="4610686"/>
            <a:ext cx="9191327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795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Implementation of a simulation pipeline to empirically investigate and evaluate FML in relation to 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one model per company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and 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all data model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057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 aims on ensuring privacy, but there are potential privacy threats that have to be  kept in mind by SMEs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26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06A03-2C06-4177-860C-1BB5B5D25F3B}"/>
              </a:ext>
            </a:extLst>
          </p:cNvPr>
          <p:cNvSpPr/>
          <p:nvPr/>
        </p:nvSpPr>
        <p:spPr>
          <a:xfrm>
            <a:off x="373460" y="1124744"/>
            <a:ext cx="3779946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Privacy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Critical aspects: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Company sends weights to central node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Weights reflect company data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051692-DD5D-4001-A81B-B18189D041F3}"/>
              </a:ext>
            </a:extLst>
          </p:cNvPr>
          <p:cNvGrpSpPr/>
          <p:nvPr/>
        </p:nvGrpSpPr>
        <p:grpSpPr>
          <a:xfrm>
            <a:off x="1043744" y="1286645"/>
            <a:ext cx="1944216" cy="1590366"/>
            <a:chOff x="389751" y="1269999"/>
            <a:chExt cx="5275311" cy="4315199"/>
          </a:xfrm>
        </p:grpSpPr>
        <p:pic>
          <p:nvPicPr>
            <p:cNvPr id="50" name="Content Placeholder 8" descr="Database with solid fill">
              <a:extLst>
                <a:ext uri="{FF2B5EF4-FFF2-40B4-BE49-F238E27FC236}">
                  <a16:creationId xmlns:a16="http://schemas.microsoft.com/office/drawing/2014/main" id="{55615514-1562-414A-8AD3-52F18B2C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 bwMode="auto">
            <a:xfrm>
              <a:off x="422299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Graphic 50" descr="Factory with solid fill">
              <a:extLst>
                <a:ext uri="{FF2B5EF4-FFF2-40B4-BE49-F238E27FC236}">
                  <a16:creationId xmlns:a16="http://schemas.microsoft.com/office/drawing/2014/main" id="{2FB44685-5B9F-4787-A020-85042E1CB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832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5105877-D5E6-4042-B272-39AE172F5A1C}"/>
                </a:ext>
              </a:extLst>
            </p:cNvPr>
            <p:cNvGrpSpPr/>
            <p:nvPr/>
          </p:nvGrpSpPr>
          <p:grpSpPr>
            <a:xfrm>
              <a:off x="389751" y="4558687"/>
              <a:ext cx="420323" cy="363275"/>
              <a:chOff x="389751" y="4202689"/>
              <a:chExt cx="420323" cy="363275"/>
            </a:xfrm>
            <a:solidFill>
              <a:srgbClr val="3795D1"/>
            </a:solidFill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8C29C5-0279-4D67-8FC7-4D1020182C70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ED6A2C8-7FD9-48E1-B9ED-39E755C0EE4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D0D80C4-7864-4266-88D3-23F7F8814569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8843893-646E-49D9-84FC-975F3B901C19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DA28E11-01C5-40D5-9640-1BFF1443C0E0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8BCBBE9-862F-4B8F-9C78-832971C613CA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6B6F7DC-37E7-424C-990E-E8710DE16B53}"/>
                  </a:ext>
                </a:extLst>
              </p:cNvPr>
              <p:cNvCxnSpPr>
                <a:stCxn id="99" idx="6"/>
                <a:endCxn id="102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A4D37CF-129B-4B2B-8C72-18978E258642}"/>
                  </a:ext>
                </a:extLst>
              </p:cNvPr>
              <p:cNvCxnSpPr>
                <a:stCxn id="100" idx="6"/>
                <a:endCxn id="102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D32F530-C545-4C21-9080-D3C065AB31A1}"/>
                  </a:ext>
                </a:extLst>
              </p:cNvPr>
              <p:cNvCxnSpPr>
                <a:stCxn id="100" idx="6"/>
                <a:endCxn id="103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668D65F-BB8E-4869-B542-7B5340238F3F}"/>
                  </a:ext>
                </a:extLst>
              </p:cNvPr>
              <p:cNvCxnSpPr>
                <a:stCxn id="101" idx="6"/>
                <a:endCxn id="103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9128B13-5703-4F85-B636-C479B7E8C28E}"/>
                  </a:ext>
                </a:extLst>
              </p:cNvPr>
              <p:cNvCxnSpPr>
                <a:endCxn id="103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82EB742-B6E1-4B09-B8C3-EED2DCF30D62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BE52E2B-3623-4819-9721-36B13E894DAD}"/>
                  </a:ext>
                </a:extLst>
              </p:cNvPr>
              <p:cNvCxnSpPr>
                <a:stCxn id="102" idx="6"/>
                <a:endCxn id="104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4D170E2-D718-4118-9E72-072ECD4CB399}"/>
                  </a:ext>
                </a:extLst>
              </p:cNvPr>
              <p:cNvCxnSpPr>
                <a:stCxn id="103" idx="6"/>
                <a:endCxn id="104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073D2D09-F031-4995-97D2-9A0A5083F9D9}"/>
                </a:ext>
              </a:extLst>
            </p:cNvPr>
            <p:cNvSpPr/>
            <p:nvPr/>
          </p:nvSpPr>
          <p:spPr>
            <a:xfrm>
              <a:off x="3139738" y="2877145"/>
              <a:ext cx="144016" cy="13095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Graphic 53" descr="Factory with solid fill">
              <a:extLst>
                <a:ext uri="{FF2B5EF4-FFF2-40B4-BE49-F238E27FC236}">
                  <a16:creationId xmlns:a16="http://schemas.microsoft.com/office/drawing/2014/main" id="{5B44D81F-0CD6-4E08-B462-08A59B8A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83225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4F3135F-B7CE-4D4D-80F9-68131E5A6FB0}"/>
                </a:ext>
              </a:extLst>
            </p:cNvPr>
            <p:cNvGrpSpPr/>
            <p:nvPr/>
          </p:nvGrpSpPr>
          <p:grpSpPr>
            <a:xfrm>
              <a:off x="2125144" y="4558687"/>
              <a:ext cx="420323" cy="363275"/>
              <a:chOff x="389751" y="4202689"/>
              <a:chExt cx="420323" cy="36327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93EA16-0D0A-40BA-B9AC-7739C5182CF9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F142C80-0D51-4915-8CE8-E9C05744B43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97CA533-2E76-4320-AAD7-325FF6D70051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44FBC39-FB87-4706-98ED-D1B58A36DD03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B2E93E2-B7AF-461B-83D9-DE635D3B1615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56B058D-6538-40AF-A191-C158DF060F5B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23B735-3988-4049-913B-E9F26A365E00}"/>
                  </a:ext>
                </a:extLst>
              </p:cNvPr>
              <p:cNvCxnSpPr>
                <a:stCxn id="85" idx="6"/>
                <a:endCxn id="88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5802EC0-6504-4C02-9EED-24B134A718B0}"/>
                  </a:ext>
                </a:extLst>
              </p:cNvPr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EC98FC7-FF22-4149-9D63-2D8817AA7B87}"/>
                  </a:ext>
                </a:extLst>
              </p:cNvPr>
              <p:cNvCxnSpPr>
                <a:stCxn id="86" idx="6"/>
                <a:endCxn id="89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F16D16C-8E54-434C-A61D-296CEB89E935}"/>
                  </a:ext>
                </a:extLst>
              </p:cNvPr>
              <p:cNvCxnSpPr>
                <a:stCxn id="87" idx="6"/>
                <a:endCxn id="89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4CDF0EE-806A-4A97-B8B0-546B70257592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F71615A-57E4-4A4F-9E88-2D830ACED487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E9D933A-8333-466E-BE48-D9E8592D417A}"/>
                  </a:ext>
                </a:extLst>
              </p:cNvPr>
              <p:cNvCxnSpPr>
                <a:stCxn id="88" idx="6"/>
                <a:endCxn id="90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354990A-B9B6-4CB6-A2F3-CF5666F1E291}"/>
                  </a:ext>
                </a:extLst>
              </p:cNvPr>
              <p:cNvCxnSpPr>
                <a:stCxn id="89" idx="6"/>
                <a:endCxn id="90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Content Placeholder 8" descr="Database with solid fill">
              <a:extLst>
                <a:ext uri="{FF2B5EF4-FFF2-40B4-BE49-F238E27FC236}">
                  <a16:creationId xmlns:a16="http://schemas.microsoft.com/office/drawing/2014/main" id="{9C060A5F-AC6C-448C-8717-FDEABE1C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 bwMode="auto">
            <a:xfrm>
              <a:off x="3927361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Graphic 56" descr="Factory with solid fill">
              <a:extLst>
                <a:ext uri="{FF2B5EF4-FFF2-40B4-BE49-F238E27FC236}">
                  <a16:creationId xmlns:a16="http://schemas.microsoft.com/office/drawing/2014/main" id="{DDC5A00C-5E49-429C-984B-FA2F12C95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52894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2FCE28-39DA-495F-9AF3-99DBE3F03AD5}"/>
                </a:ext>
              </a:extLst>
            </p:cNvPr>
            <p:cNvGrpSpPr/>
            <p:nvPr/>
          </p:nvGrpSpPr>
          <p:grpSpPr>
            <a:xfrm>
              <a:off x="3894813" y="4558687"/>
              <a:ext cx="420323" cy="363275"/>
              <a:chOff x="389751" y="4202689"/>
              <a:chExt cx="420323" cy="363275"/>
            </a:xfrm>
            <a:solidFill>
              <a:srgbClr val="A22322"/>
            </a:solidFill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CD233A3-A6E4-48CD-8B31-D771D654472F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0230185-0C84-4618-9952-32AD4AE1FCB4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3E8960F-380E-4814-9528-76B9FA14D703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AC7566D-0B24-4742-96D4-BC2E5587FED1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CA1A6F-7837-4756-AE85-B1E9D0EF2607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A08A4E2-D8F6-4A7F-A50D-BBF992560BA1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7744117-2E89-4E34-9111-9E3BBE958FFA}"/>
                  </a:ext>
                </a:extLst>
              </p:cNvPr>
              <p:cNvCxnSpPr>
                <a:stCxn id="71" idx="6"/>
                <a:endCxn id="74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A79527C-ED05-4DBC-94FC-5D9BDB3BA418}"/>
                  </a:ext>
                </a:extLst>
              </p:cNvPr>
              <p:cNvCxnSpPr>
                <a:stCxn id="72" idx="6"/>
                <a:endCxn id="74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2F94683-FE3C-482B-A650-5095B825B2A4}"/>
                  </a:ext>
                </a:extLst>
              </p:cNvPr>
              <p:cNvCxnSpPr>
                <a:stCxn id="72" idx="6"/>
                <a:endCxn id="75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94C589A-7ACA-4750-A0D9-37C44ED9E8A4}"/>
                  </a:ext>
                </a:extLst>
              </p:cNvPr>
              <p:cNvCxnSpPr>
                <a:stCxn id="73" idx="6"/>
                <a:endCxn id="75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383A74-78BC-4CD8-B6F9-A28163462B94}"/>
                  </a:ext>
                </a:extLst>
              </p:cNvPr>
              <p:cNvCxnSpPr>
                <a:endCxn id="75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5B62D4A-14E7-404C-BB83-A2D27D6BA262}"/>
                  </a:ext>
                </a:extLst>
              </p:cNvPr>
              <p:cNvCxnSpPr>
                <a:stCxn id="73" idx="6"/>
                <a:endCxn id="74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3D678F8-7616-4B87-80C0-A841534F5736}"/>
                  </a:ext>
                </a:extLst>
              </p:cNvPr>
              <p:cNvCxnSpPr>
                <a:stCxn id="74" idx="6"/>
                <a:endCxn id="76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77E5DD-1544-4030-9E4D-3E3FE99DBD25}"/>
                  </a:ext>
                </a:extLst>
              </p:cNvPr>
              <p:cNvCxnSpPr>
                <a:stCxn id="75" idx="6"/>
                <a:endCxn id="76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D9FC3798-4CE3-46C2-9647-CCF4364B2BA3}"/>
                </a:ext>
              </a:extLst>
            </p:cNvPr>
            <p:cNvSpPr/>
            <p:nvPr/>
          </p:nvSpPr>
          <p:spPr>
            <a:xfrm rot="1829874">
              <a:off x="1914596" y="2814181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0" name="Content Placeholder 8">
              <a:extLst>
                <a:ext uri="{FF2B5EF4-FFF2-40B4-BE49-F238E27FC236}">
                  <a16:creationId xmlns:a16="http://schemas.microsoft.com/office/drawing/2014/main" id="{17E754E1-4607-477F-B37E-9E31C96F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1557070" y="30366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Content Placeholder 8">
              <a:extLst>
                <a:ext uri="{FF2B5EF4-FFF2-40B4-BE49-F238E27FC236}">
                  <a16:creationId xmlns:a16="http://schemas.microsoft.com/office/drawing/2014/main" id="{DE1455AE-0EE1-4394-BCD8-F7E48297D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2754814" y="341766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Content Placeholder 8">
              <a:extLst>
                <a:ext uri="{FF2B5EF4-FFF2-40B4-BE49-F238E27FC236}">
                  <a16:creationId xmlns:a16="http://schemas.microsoft.com/office/drawing/2014/main" id="{3FCD7726-5967-4B11-87D4-6435A828B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3821096" y="3053947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8F7E5A9-F8ED-453D-8BC0-D694CDC6DC85}"/>
                </a:ext>
              </a:extLst>
            </p:cNvPr>
            <p:cNvSpPr/>
            <p:nvPr/>
          </p:nvSpPr>
          <p:spPr>
            <a:xfrm rot="19823829">
              <a:off x="4440707" y="2806952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4" name="Graphic 63" descr="Network outline">
              <a:extLst>
                <a:ext uri="{FF2B5EF4-FFF2-40B4-BE49-F238E27FC236}">
                  <a16:creationId xmlns:a16="http://schemas.microsoft.com/office/drawing/2014/main" id="{86F8ADF8-9610-4D9C-A357-F7FF08F3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92295" y="1269999"/>
              <a:ext cx="1777653" cy="1777653"/>
            </a:xfrm>
            <a:prstGeom prst="rect">
              <a:avLst/>
            </a:prstGeom>
          </p:spPr>
        </p:pic>
        <p:sp>
          <p:nvSpPr>
            <p:cNvPr id="65" name="Arrow: Up 64">
              <a:extLst>
                <a:ext uri="{FF2B5EF4-FFF2-40B4-BE49-F238E27FC236}">
                  <a16:creationId xmlns:a16="http://schemas.microsoft.com/office/drawing/2014/main" id="{F4F21A7A-F433-4DA0-90F0-80C29A07F68E}"/>
                </a:ext>
              </a:extLst>
            </p:cNvPr>
            <p:cNvSpPr/>
            <p:nvPr/>
          </p:nvSpPr>
          <p:spPr>
            <a:xfrm rot="10800000">
              <a:off x="3294692" y="2965452"/>
              <a:ext cx="144016" cy="1309513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3518B65D-1CBD-4A26-8E52-650FC17A221D}"/>
                </a:ext>
              </a:extLst>
            </p:cNvPr>
            <p:cNvSpPr/>
            <p:nvPr/>
          </p:nvSpPr>
          <p:spPr>
            <a:xfrm rot="12600000">
              <a:off x="2015915" y="2967636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B218DBD7-6D4C-4397-86CE-AB64809D8A10}"/>
                </a:ext>
              </a:extLst>
            </p:cNvPr>
            <p:cNvSpPr/>
            <p:nvPr/>
          </p:nvSpPr>
          <p:spPr>
            <a:xfrm rot="9000000">
              <a:off x="4624935" y="2811388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Content Placeholder 8">
              <a:extLst>
                <a:ext uri="{FF2B5EF4-FFF2-40B4-BE49-F238E27FC236}">
                  <a16:creationId xmlns:a16="http://schemas.microsoft.com/office/drawing/2014/main" id="{89F34832-DE23-4289-BC96-27562816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2147247" y="3735598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Content Placeholder 8">
              <a:extLst>
                <a:ext uri="{FF2B5EF4-FFF2-40B4-BE49-F238E27FC236}">
                  <a16:creationId xmlns:a16="http://schemas.microsoft.com/office/drawing/2014/main" id="{7D6384BB-895F-4360-8AFD-41DDB5DE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3493446" y="374119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Content Placeholder 8">
              <a:extLst>
                <a:ext uri="{FF2B5EF4-FFF2-40B4-BE49-F238E27FC236}">
                  <a16:creationId xmlns:a16="http://schemas.microsoft.com/office/drawing/2014/main" id="{92DEB8BB-BF82-4418-B01C-C18407F8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5136464" y="36904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7358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 aims on ensuring privacy, but there are potential privacy threats that have to be  kept in mind by SMEs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27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06A03-2C06-4177-860C-1BB5B5D25F3B}"/>
              </a:ext>
            </a:extLst>
          </p:cNvPr>
          <p:cNvSpPr/>
          <p:nvPr/>
        </p:nvSpPr>
        <p:spPr>
          <a:xfrm>
            <a:off x="373460" y="1124744"/>
            <a:ext cx="3779946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Privacy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Critical aspects: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Company sends weights to central node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Weights reflect company data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Adversarial attacks from “malicious client” or “malicious server” possible [8]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Sample reconstruction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Information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Model corruption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Runtime misclassification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051692-DD5D-4001-A81B-B18189D041F3}"/>
              </a:ext>
            </a:extLst>
          </p:cNvPr>
          <p:cNvGrpSpPr/>
          <p:nvPr/>
        </p:nvGrpSpPr>
        <p:grpSpPr>
          <a:xfrm>
            <a:off x="1043744" y="1286645"/>
            <a:ext cx="1944216" cy="1590366"/>
            <a:chOff x="389751" y="1269999"/>
            <a:chExt cx="5275311" cy="4315199"/>
          </a:xfrm>
        </p:grpSpPr>
        <p:pic>
          <p:nvPicPr>
            <p:cNvPr id="50" name="Content Placeholder 8" descr="Database with solid fill">
              <a:extLst>
                <a:ext uri="{FF2B5EF4-FFF2-40B4-BE49-F238E27FC236}">
                  <a16:creationId xmlns:a16="http://schemas.microsoft.com/office/drawing/2014/main" id="{55615514-1562-414A-8AD3-52F18B2C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 bwMode="auto">
            <a:xfrm>
              <a:off x="422299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Graphic 50" descr="Factory with solid fill">
              <a:extLst>
                <a:ext uri="{FF2B5EF4-FFF2-40B4-BE49-F238E27FC236}">
                  <a16:creationId xmlns:a16="http://schemas.microsoft.com/office/drawing/2014/main" id="{2FB44685-5B9F-4787-A020-85042E1CB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832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5105877-D5E6-4042-B272-39AE172F5A1C}"/>
                </a:ext>
              </a:extLst>
            </p:cNvPr>
            <p:cNvGrpSpPr/>
            <p:nvPr/>
          </p:nvGrpSpPr>
          <p:grpSpPr>
            <a:xfrm>
              <a:off x="389751" y="4558687"/>
              <a:ext cx="420323" cy="363275"/>
              <a:chOff x="389751" y="4202689"/>
              <a:chExt cx="420323" cy="363275"/>
            </a:xfrm>
            <a:solidFill>
              <a:srgbClr val="3795D1"/>
            </a:solidFill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8C29C5-0279-4D67-8FC7-4D1020182C70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ED6A2C8-7FD9-48E1-B9ED-39E755C0EE4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D0D80C4-7864-4266-88D3-23F7F8814569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8843893-646E-49D9-84FC-975F3B901C19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DA28E11-01C5-40D5-9640-1BFF1443C0E0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8BCBBE9-862F-4B8F-9C78-832971C613CA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6B6F7DC-37E7-424C-990E-E8710DE16B53}"/>
                  </a:ext>
                </a:extLst>
              </p:cNvPr>
              <p:cNvCxnSpPr>
                <a:stCxn id="99" idx="6"/>
                <a:endCxn id="102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A4D37CF-129B-4B2B-8C72-18978E258642}"/>
                  </a:ext>
                </a:extLst>
              </p:cNvPr>
              <p:cNvCxnSpPr>
                <a:stCxn id="100" idx="6"/>
                <a:endCxn id="102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D32F530-C545-4C21-9080-D3C065AB31A1}"/>
                  </a:ext>
                </a:extLst>
              </p:cNvPr>
              <p:cNvCxnSpPr>
                <a:stCxn id="100" idx="6"/>
                <a:endCxn id="103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668D65F-BB8E-4869-B542-7B5340238F3F}"/>
                  </a:ext>
                </a:extLst>
              </p:cNvPr>
              <p:cNvCxnSpPr>
                <a:stCxn id="101" idx="6"/>
                <a:endCxn id="103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9128B13-5703-4F85-B636-C479B7E8C28E}"/>
                  </a:ext>
                </a:extLst>
              </p:cNvPr>
              <p:cNvCxnSpPr>
                <a:endCxn id="103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82EB742-B6E1-4B09-B8C3-EED2DCF30D62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BE52E2B-3623-4819-9721-36B13E894DAD}"/>
                  </a:ext>
                </a:extLst>
              </p:cNvPr>
              <p:cNvCxnSpPr>
                <a:stCxn id="102" idx="6"/>
                <a:endCxn id="104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4D170E2-D718-4118-9E72-072ECD4CB399}"/>
                  </a:ext>
                </a:extLst>
              </p:cNvPr>
              <p:cNvCxnSpPr>
                <a:stCxn id="103" idx="6"/>
                <a:endCxn id="104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073D2D09-F031-4995-97D2-9A0A5083F9D9}"/>
                </a:ext>
              </a:extLst>
            </p:cNvPr>
            <p:cNvSpPr/>
            <p:nvPr/>
          </p:nvSpPr>
          <p:spPr>
            <a:xfrm>
              <a:off x="3139738" y="2877145"/>
              <a:ext cx="144016" cy="13095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Graphic 53" descr="Factory with solid fill">
              <a:extLst>
                <a:ext uri="{FF2B5EF4-FFF2-40B4-BE49-F238E27FC236}">
                  <a16:creationId xmlns:a16="http://schemas.microsoft.com/office/drawing/2014/main" id="{5B44D81F-0CD6-4E08-B462-08A59B8A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83225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4F3135F-B7CE-4D4D-80F9-68131E5A6FB0}"/>
                </a:ext>
              </a:extLst>
            </p:cNvPr>
            <p:cNvGrpSpPr/>
            <p:nvPr/>
          </p:nvGrpSpPr>
          <p:grpSpPr>
            <a:xfrm>
              <a:off x="2125144" y="4558687"/>
              <a:ext cx="420323" cy="363275"/>
              <a:chOff x="389751" y="4202689"/>
              <a:chExt cx="420323" cy="36327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93EA16-0D0A-40BA-B9AC-7739C5182CF9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F142C80-0D51-4915-8CE8-E9C05744B43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97CA533-2E76-4320-AAD7-325FF6D70051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44FBC39-FB87-4706-98ED-D1B58A36DD03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B2E93E2-B7AF-461B-83D9-DE635D3B1615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56B058D-6538-40AF-A191-C158DF060F5B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23B735-3988-4049-913B-E9F26A365E00}"/>
                  </a:ext>
                </a:extLst>
              </p:cNvPr>
              <p:cNvCxnSpPr>
                <a:stCxn id="85" idx="6"/>
                <a:endCxn id="88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5802EC0-6504-4C02-9EED-24B134A718B0}"/>
                  </a:ext>
                </a:extLst>
              </p:cNvPr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EC98FC7-FF22-4149-9D63-2D8817AA7B87}"/>
                  </a:ext>
                </a:extLst>
              </p:cNvPr>
              <p:cNvCxnSpPr>
                <a:stCxn id="86" idx="6"/>
                <a:endCxn id="89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F16D16C-8E54-434C-A61D-296CEB89E935}"/>
                  </a:ext>
                </a:extLst>
              </p:cNvPr>
              <p:cNvCxnSpPr>
                <a:stCxn id="87" idx="6"/>
                <a:endCxn id="89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4CDF0EE-806A-4A97-B8B0-546B70257592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F71615A-57E4-4A4F-9E88-2D830ACED487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E9D933A-8333-466E-BE48-D9E8592D417A}"/>
                  </a:ext>
                </a:extLst>
              </p:cNvPr>
              <p:cNvCxnSpPr>
                <a:stCxn id="88" idx="6"/>
                <a:endCxn id="90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354990A-B9B6-4CB6-A2F3-CF5666F1E291}"/>
                  </a:ext>
                </a:extLst>
              </p:cNvPr>
              <p:cNvCxnSpPr>
                <a:stCxn id="89" idx="6"/>
                <a:endCxn id="90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Content Placeholder 8" descr="Database with solid fill">
              <a:extLst>
                <a:ext uri="{FF2B5EF4-FFF2-40B4-BE49-F238E27FC236}">
                  <a16:creationId xmlns:a16="http://schemas.microsoft.com/office/drawing/2014/main" id="{9C060A5F-AC6C-448C-8717-FDEABE1C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 bwMode="auto">
            <a:xfrm>
              <a:off x="3927361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Graphic 56" descr="Factory with solid fill">
              <a:extLst>
                <a:ext uri="{FF2B5EF4-FFF2-40B4-BE49-F238E27FC236}">
                  <a16:creationId xmlns:a16="http://schemas.microsoft.com/office/drawing/2014/main" id="{DDC5A00C-5E49-429C-984B-FA2F12C95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52894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2FCE28-39DA-495F-9AF3-99DBE3F03AD5}"/>
                </a:ext>
              </a:extLst>
            </p:cNvPr>
            <p:cNvGrpSpPr/>
            <p:nvPr/>
          </p:nvGrpSpPr>
          <p:grpSpPr>
            <a:xfrm>
              <a:off x="3894813" y="4558687"/>
              <a:ext cx="420323" cy="363275"/>
              <a:chOff x="389751" y="4202689"/>
              <a:chExt cx="420323" cy="363275"/>
            </a:xfrm>
            <a:solidFill>
              <a:srgbClr val="A22322"/>
            </a:solidFill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CD233A3-A6E4-48CD-8B31-D771D654472F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0230185-0C84-4618-9952-32AD4AE1FCB4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3E8960F-380E-4814-9528-76B9FA14D703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AC7566D-0B24-4742-96D4-BC2E5587FED1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CA1A6F-7837-4756-AE85-B1E9D0EF2607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A08A4E2-D8F6-4A7F-A50D-BBF992560BA1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7744117-2E89-4E34-9111-9E3BBE958FFA}"/>
                  </a:ext>
                </a:extLst>
              </p:cNvPr>
              <p:cNvCxnSpPr>
                <a:stCxn id="71" idx="6"/>
                <a:endCxn id="74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A79527C-ED05-4DBC-94FC-5D9BDB3BA418}"/>
                  </a:ext>
                </a:extLst>
              </p:cNvPr>
              <p:cNvCxnSpPr>
                <a:stCxn id="72" idx="6"/>
                <a:endCxn id="74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2F94683-FE3C-482B-A650-5095B825B2A4}"/>
                  </a:ext>
                </a:extLst>
              </p:cNvPr>
              <p:cNvCxnSpPr>
                <a:stCxn id="72" idx="6"/>
                <a:endCxn id="75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94C589A-7ACA-4750-A0D9-37C44ED9E8A4}"/>
                  </a:ext>
                </a:extLst>
              </p:cNvPr>
              <p:cNvCxnSpPr>
                <a:stCxn id="73" idx="6"/>
                <a:endCxn id="75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383A74-78BC-4CD8-B6F9-A28163462B94}"/>
                  </a:ext>
                </a:extLst>
              </p:cNvPr>
              <p:cNvCxnSpPr>
                <a:endCxn id="75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5B62D4A-14E7-404C-BB83-A2D27D6BA262}"/>
                  </a:ext>
                </a:extLst>
              </p:cNvPr>
              <p:cNvCxnSpPr>
                <a:stCxn id="73" idx="6"/>
                <a:endCxn id="74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3D678F8-7616-4B87-80C0-A841534F5736}"/>
                  </a:ext>
                </a:extLst>
              </p:cNvPr>
              <p:cNvCxnSpPr>
                <a:stCxn id="74" idx="6"/>
                <a:endCxn id="76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77E5DD-1544-4030-9E4D-3E3FE99DBD25}"/>
                  </a:ext>
                </a:extLst>
              </p:cNvPr>
              <p:cNvCxnSpPr>
                <a:stCxn id="75" idx="6"/>
                <a:endCxn id="76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D9FC3798-4CE3-46C2-9647-CCF4364B2BA3}"/>
                </a:ext>
              </a:extLst>
            </p:cNvPr>
            <p:cNvSpPr/>
            <p:nvPr/>
          </p:nvSpPr>
          <p:spPr>
            <a:xfrm rot="1829874">
              <a:off x="1914596" y="2814181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0" name="Content Placeholder 8">
              <a:extLst>
                <a:ext uri="{FF2B5EF4-FFF2-40B4-BE49-F238E27FC236}">
                  <a16:creationId xmlns:a16="http://schemas.microsoft.com/office/drawing/2014/main" id="{17E754E1-4607-477F-B37E-9E31C96F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1557070" y="30366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Content Placeholder 8">
              <a:extLst>
                <a:ext uri="{FF2B5EF4-FFF2-40B4-BE49-F238E27FC236}">
                  <a16:creationId xmlns:a16="http://schemas.microsoft.com/office/drawing/2014/main" id="{DE1455AE-0EE1-4394-BCD8-F7E48297D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2754814" y="341766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Content Placeholder 8">
              <a:extLst>
                <a:ext uri="{FF2B5EF4-FFF2-40B4-BE49-F238E27FC236}">
                  <a16:creationId xmlns:a16="http://schemas.microsoft.com/office/drawing/2014/main" id="{3FCD7726-5967-4B11-87D4-6435A828B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3821096" y="3053947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8F7E5A9-F8ED-453D-8BC0-D694CDC6DC85}"/>
                </a:ext>
              </a:extLst>
            </p:cNvPr>
            <p:cNvSpPr/>
            <p:nvPr/>
          </p:nvSpPr>
          <p:spPr>
            <a:xfrm rot="19823829">
              <a:off x="4440707" y="2806952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4" name="Graphic 63" descr="Network outline">
              <a:extLst>
                <a:ext uri="{FF2B5EF4-FFF2-40B4-BE49-F238E27FC236}">
                  <a16:creationId xmlns:a16="http://schemas.microsoft.com/office/drawing/2014/main" id="{86F8ADF8-9610-4D9C-A357-F7FF08F3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92295" y="1269999"/>
              <a:ext cx="1777653" cy="1777653"/>
            </a:xfrm>
            <a:prstGeom prst="rect">
              <a:avLst/>
            </a:prstGeom>
          </p:spPr>
        </p:pic>
        <p:sp>
          <p:nvSpPr>
            <p:cNvPr id="65" name="Arrow: Up 64">
              <a:extLst>
                <a:ext uri="{FF2B5EF4-FFF2-40B4-BE49-F238E27FC236}">
                  <a16:creationId xmlns:a16="http://schemas.microsoft.com/office/drawing/2014/main" id="{F4F21A7A-F433-4DA0-90F0-80C29A07F68E}"/>
                </a:ext>
              </a:extLst>
            </p:cNvPr>
            <p:cNvSpPr/>
            <p:nvPr/>
          </p:nvSpPr>
          <p:spPr>
            <a:xfrm rot="10800000">
              <a:off x="3294692" y="2965452"/>
              <a:ext cx="144016" cy="1309513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3518B65D-1CBD-4A26-8E52-650FC17A221D}"/>
                </a:ext>
              </a:extLst>
            </p:cNvPr>
            <p:cNvSpPr/>
            <p:nvPr/>
          </p:nvSpPr>
          <p:spPr>
            <a:xfrm rot="12600000">
              <a:off x="2015915" y="2967636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B218DBD7-6D4C-4397-86CE-AB64809D8A10}"/>
                </a:ext>
              </a:extLst>
            </p:cNvPr>
            <p:cNvSpPr/>
            <p:nvPr/>
          </p:nvSpPr>
          <p:spPr>
            <a:xfrm rot="9000000">
              <a:off x="4624935" y="2811388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Content Placeholder 8">
              <a:extLst>
                <a:ext uri="{FF2B5EF4-FFF2-40B4-BE49-F238E27FC236}">
                  <a16:creationId xmlns:a16="http://schemas.microsoft.com/office/drawing/2014/main" id="{89F34832-DE23-4289-BC96-27562816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2147247" y="3735598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Content Placeholder 8">
              <a:extLst>
                <a:ext uri="{FF2B5EF4-FFF2-40B4-BE49-F238E27FC236}">
                  <a16:creationId xmlns:a16="http://schemas.microsoft.com/office/drawing/2014/main" id="{7D6384BB-895F-4360-8AFD-41DDB5DE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3493446" y="374119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Content Placeholder 8">
              <a:extLst>
                <a:ext uri="{FF2B5EF4-FFF2-40B4-BE49-F238E27FC236}">
                  <a16:creationId xmlns:a16="http://schemas.microsoft.com/office/drawing/2014/main" id="{92DEB8BB-BF82-4418-B01C-C18407F8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5136464" y="36904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5499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 aims on ensuring privacy, but there are potential privacy threats that have to be  kept in mind by SMEs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28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06A03-2C06-4177-860C-1BB5B5D25F3B}"/>
              </a:ext>
            </a:extLst>
          </p:cNvPr>
          <p:cNvSpPr/>
          <p:nvPr/>
        </p:nvSpPr>
        <p:spPr>
          <a:xfrm>
            <a:off x="373460" y="1124744"/>
            <a:ext cx="3779946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Privacy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Critical aspects: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Company sends weights to central node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Weights reflect company data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Adversarial attacks from “malicious client” or “malicious server” possible [8]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Sample reconstruction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Information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Model corruption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Runtime misclassification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483014-E983-425F-93B6-FE606E95E91A}"/>
              </a:ext>
            </a:extLst>
          </p:cNvPr>
          <p:cNvGrpSpPr/>
          <p:nvPr/>
        </p:nvGrpSpPr>
        <p:grpSpPr>
          <a:xfrm>
            <a:off x="4254002" y="1124744"/>
            <a:ext cx="8394726" cy="1794004"/>
            <a:chOff x="4254002" y="1124745"/>
            <a:chExt cx="8394726" cy="17940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35CBFC-7CC6-4617-9169-5EE958B67858}"/>
                </a:ext>
              </a:extLst>
            </p:cNvPr>
            <p:cNvSpPr/>
            <p:nvPr/>
          </p:nvSpPr>
          <p:spPr>
            <a:xfrm>
              <a:off x="4254002" y="1124745"/>
              <a:ext cx="7480881" cy="15841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00"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Sample Reconstruction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Loss-Function/</a:t>
              </a:r>
              <a:r>
                <a:rPr lang="en-GB" dirty="0" err="1">
                  <a:solidFill>
                    <a:schemeClr val="tx1"/>
                  </a:solidFill>
                </a:rPr>
                <a:t>ReLu</a:t>
              </a:r>
              <a:r>
                <a:rPr lang="en-GB" dirty="0">
                  <a:solidFill>
                    <a:schemeClr val="tx1"/>
                  </a:solidFill>
                </a:rPr>
                <a:t> Exploitation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First Dense Layer Attack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DLG/</a:t>
              </a:r>
              <a:r>
                <a:rPr lang="en-GB" dirty="0" err="1">
                  <a:solidFill>
                    <a:schemeClr val="tx1"/>
                  </a:solidFill>
                </a:rPr>
                <a:t>iDGL</a:t>
              </a:r>
              <a:r>
                <a:rPr lang="en-GB" dirty="0">
                  <a:solidFill>
                    <a:schemeClr val="tx1"/>
                  </a:solidFill>
                </a:rPr>
                <a:t> (Deep Leakage from Gradients)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E707A3-80E9-43EE-AE1C-3223802DC7A4}"/>
                </a:ext>
              </a:extLst>
            </p:cNvPr>
            <p:cNvSpPr txBox="1"/>
            <p:nvPr/>
          </p:nvSpPr>
          <p:spPr>
            <a:xfrm>
              <a:off x="8276429" y="1164422"/>
              <a:ext cx="4372299" cy="1754326"/>
            </a:xfrm>
            <a:prstGeom prst="rect">
              <a:avLst/>
            </a:prstGeom>
            <a:noFill/>
          </p:spPr>
          <p:txBody>
            <a:bodyPr wrap="square" rIns="792000" rtlCol="0">
              <a:spAutoFit/>
            </a:bodyPr>
            <a:lstStyle/>
            <a:p>
              <a:r>
                <a:rPr lang="en-US" dirty="0"/>
                <a:t>Not realistic / viable if: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Clients‘ datasets sufficiently large enough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Basic counter measures such as dropout or artificial noise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051692-DD5D-4001-A81B-B18189D041F3}"/>
              </a:ext>
            </a:extLst>
          </p:cNvPr>
          <p:cNvGrpSpPr/>
          <p:nvPr/>
        </p:nvGrpSpPr>
        <p:grpSpPr>
          <a:xfrm>
            <a:off x="1043744" y="1286645"/>
            <a:ext cx="1944216" cy="1590366"/>
            <a:chOff x="389751" y="1269999"/>
            <a:chExt cx="5275311" cy="4315199"/>
          </a:xfrm>
        </p:grpSpPr>
        <p:pic>
          <p:nvPicPr>
            <p:cNvPr id="50" name="Content Placeholder 8" descr="Database with solid fill">
              <a:extLst>
                <a:ext uri="{FF2B5EF4-FFF2-40B4-BE49-F238E27FC236}">
                  <a16:creationId xmlns:a16="http://schemas.microsoft.com/office/drawing/2014/main" id="{55615514-1562-414A-8AD3-52F18B2C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 bwMode="auto">
            <a:xfrm>
              <a:off x="422299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Graphic 50" descr="Factory with solid fill">
              <a:extLst>
                <a:ext uri="{FF2B5EF4-FFF2-40B4-BE49-F238E27FC236}">
                  <a16:creationId xmlns:a16="http://schemas.microsoft.com/office/drawing/2014/main" id="{2FB44685-5B9F-4787-A020-85042E1CB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832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5105877-D5E6-4042-B272-39AE172F5A1C}"/>
                </a:ext>
              </a:extLst>
            </p:cNvPr>
            <p:cNvGrpSpPr/>
            <p:nvPr/>
          </p:nvGrpSpPr>
          <p:grpSpPr>
            <a:xfrm>
              <a:off x="389751" y="4558687"/>
              <a:ext cx="420323" cy="363275"/>
              <a:chOff x="389751" y="4202689"/>
              <a:chExt cx="420323" cy="363275"/>
            </a:xfrm>
            <a:solidFill>
              <a:srgbClr val="3795D1"/>
            </a:solidFill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8C29C5-0279-4D67-8FC7-4D1020182C70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ED6A2C8-7FD9-48E1-B9ED-39E755C0EE4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D0D80C4-7864-4266-88D3-23F7F8814569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8843893-646E-49D9-84FC-975F3B901C19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DA28E11-01C5-40D5-9640-1BFF1443C0E0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8BCBBE9-862F-4B8F-9C78-832971C613CA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6B6F7DC-37E7-424C-990E-E8710DE16B53}"/>
                  </a:ext>
                </a:extLst>
              </p:cNvPr>
              <p:cNvCxnSpPr>
                <a:stCxn id="99" idx="6"/>
                <a:endCxn id="102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A4D37CF-129B-4B2B-8C72-18978E258642}"/>
                  </a:ext>
                </a:extLst>
              </p:cNvPr>
              <p:cNvCxnSpPr>
                <a:stCxn id="100" idx="6"/>
                <a:endCxn id="102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D32F530-C545-4C21-9080-D3C065AB31A1}"/>
                  </a:ext>
                </a:extLst>
              </p:cNvPr>
              <p:cNvCxnSpPr>
                <a:stCxn id="100" idx="6"/>
                <a:endCxn id="103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668D65F-BB8E-4869-B542-7B5340238F3F}"/>
                  </a:ext>
                </a:extLst>
              </p:cNvPr>
              <p:cNvCxnSpPr>
                <a:stCxn id="101" idx="6"/>
                <a:endCxn id="103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9128B13-5703-4F85-B636-C479B7E8C28E}"/>
                  </a:ext>
                </a:extLst>
              </p:cNvPr>
              <p:cNvCxnSpPr>
                <a:endCxn id="103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82EB742-B6E1-4B09-B8C3-EED2DCF30D62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BE52E2B-3623-4819-9721-36B13E894DAD}"/>
                  </a:ext>
                </a:extLst>
              </p:cNvPr>
              <p:cNvCxnSpPr>
                <a:stCxn id="102" idx="6"/>
                <a:endCxn id="104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4D170E2-D718-4118-9E72-072ECD4CB399}"/>
                  </a:ext>
                </a:extLst>
              </p:cNvPr>
              <p:cNvCxnSpPr>
                <a:stCxn id="103" idx="6"/>
                <a:endCxn id="104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073D2D09-F031-4995-97D2-9A0A5083F9D9}"/>
                </a:ext>
              </a:extLst>
            </p:cNvPr>
            <p:cNvSpPr/>
            <p:nvPr/>
          </p:nvSpPr>
          <p:spPr>
            <a:xfrm>
              <a:off x="3139738" y="2877145"/>
              <a:ext cx="144016" cy="13095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Graphic 53" descr="Factory with solid fill">
              <a:extLst>
                <a:ext uri="{FF2B5EF4-FFF2-40B4-BE49-F238E27FC236}">
                  <a16:creationId xmlns:a16="http://schemas.microsoft.com/office/drawing/2014/main" id="{5B44D81F-0CD6-4E08-B462-08A59B8A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83225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4F3135F-B7CE-4D4D-80F9-68131E5A6FB0}"/>
                </a:ext>
              </a:extLst>
            </p:cNvPr>
            <p:cNvGrpSpPr/>
            <p:nvPr/>
          </p:nvGrpSpPr>
          <p:grpSpPr>
            <a:xfrm>
              <a:off x="2125144" y="4558687"/>
              <a:ext cx="420323" cy="363275"/>
              <a:chOff x="389751" y="4202689"/>
              <a:chExt cx="420323" cy="36327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93EA16-0D0A-40BA-B9AC-7739C5182CF9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F142C80-0D51-4915-8CE8-E9C05744B43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97CA533-2E76-4320-AAD7-325FF6D70051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44FBC39-FB87-4706-98ED-D1B58A36DD03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B2E93E2-B7AF-461B-83D9-DE635D3B1615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56B058D-6538-40AF-A191-C158DF060F5B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23B735-3988-4049-913B-E9F26A365E00}"/>
                  </a:ext>
                </a:extLst>
              </p:cNvPr>
              <p:cNvCxnSpPr>
                <a:stCxn id="85" idx="6"/>
                <a:endCxn id="88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5802EC0-6504-4C02-9EED-24B134A718B0}"/>
                  </a:ext>
                </a:extLst>
              </p:cNvPr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EC98FC7-FF22-4149-9D63-2D8817AA7B87}"/>
                  </a:ext>
                </a:extLst>
              </p:cNvPr>
              <p:cNvCxnSpPr>
                <a:stCxn id="86" idx="6"/>
                <a:endCxn id="89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F16D16C-8E54-434C-A61D-296CEB89E935}"/>
                  </a:ext>
                </a:extLst>
              </p:cNvPr>
              <p:cNvCxnSpPr>
                <a:stCxn id="87" idx="6"/>
                <a:endCxn id="89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4CDF0EE-806A-4A97-B8B0-546B70257592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F71615A-57E4-4A4F-9E88-2D830ACED487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E9D933A-8333-466E-BE48-D9E8592D417A}"/>
                  </a:ext>
                </a:extLst>
              </p:cNvPr>
              <p:cNvCxnSpPr>
                <a:stCxn id="88" idx="6"/>
                <a:endCxn id="90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354990A-B9B6-4CB6-A2F3-CF5666F1E291}"/>
                  </a:ext>
                </a:extLst>
              </p:cNvPr>
              <p:cNvCxnSpPr>
                <a:stCxn id="89" idx="6"/>
                <a:endCxn id="90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Content Placeholder 8" descr="Database with solid fill">
              <a:extLst>
                <a:ext uri="{FF2B5EF4-FFF2-40B4-BE49-F238E27FC236}">
                  <a16:creationId xmlns:a16="http://schemas.microsoft.com/office/drawing/2014/main" id="{9C060A5F-AC6C-448C-8717-FDEABE1C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 bwMode="auto">
            <a:xfrm>
              <a:off x="3927361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Graphic 56" descr="Factory with solid fill">
              <a:extLst>
                <a:ext uri="{FF2B5EF4-FFF2-40B4-BE49-F238E27FC236}">
                  <a16:creationId xmlns:a16="http://schemas.microsoft.com/office/drawing/2014/main" id="{DDC5A00C-5E49-429C-984B-FA2F12C95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52894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2FCE28-39DA-495F-9AF3-99DBE3F03AD5}"/>
                </a:ext>
              </a:extLst>
            </p:cNvPr>
            <p:cNvGrpSpPr/>
            <p:nvPr/>
          </p:nvGrpSpPr>
          <p:grpSpPr>
            <a:xfrm>
              <a:off x="3894813" y="4558687"/>
              <a:ext cx="420323" cy="363275"/>
              <a:chOff x="389751" y="4202689"/>
              <a:chExt cx="420323" cy="363275"/>
            </a:xfrm>
            <a:solidFill>
              <a:srgbClr val="A22322"/>
            </a:solidFill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CD233A3-A6E4-48CD-8B31-D771D654472F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0230185-0C84-4618-9952-32AD4AE1FCB4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3E8960F-380E-4814-9528-76B9FA14D703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AC7566D-0B24-4742-96D4-BC2E5587FED1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CA1A6F-7837-4756-AE85-B1E9D0EF2607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A08A4E2-D8F6-4A7F-A50D-BBF992560BA1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7744117-2E89-4E34-9111-9E3BBE958FFA}"/>
                  </a:ext>
                </a:extLst>
              </p:cNvPr>
              <p:cNvCxnSpPr>
                <a:stCxn id="71" idx="6"/>
                <a:endCxn id="74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A79527C-ED05-4DBC-94FC-5D9BDB3BA418}"/>
                  </a:ext>
                </a:extLst>
              </p:cNvPr>
              <p:cNvCxnSpPr>
                <a:stCxn id="72" idx="6"/>
                <a:endCxn id="74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2F94683-FE3C-482B-A650-5095B825B2A4}"/>
                  </a:ext>
                </a:extLst>
              </p:cNvPr>
              <p:cNvCxnSpPr>
                <a:stCxn id="72" idx="6"/>
                <a:endCxn id="75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94C589A-7ACA-4750-A0D9-37C44ED9E8A4}"/>
                  </a:ext>
                </a:extLst>
              </p:cNvPr>
              <p:cNvCxnSpPr>
                <a:stCxn id="73" idx="6"/>
                <a:endCxn id="75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383A74-78BC-4CD8-B6F9-A28163462B94}"/>
                  </a:ext>
                </a:extLst>
              </p:cNvPr>
              <p:cNvCxnSpPr>
                <a:endCxn id="75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5B62D4A-14E7-404C-BB83-A2D27D6BA262}"/>
                  </a:ext>
                </a:extLst>
              </p:cNvPr>
              <p:cNvCxnSpPr>
                <a:stCxn id="73" idx="6"/>
                <a:endCxn id="74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3D678F8-7616-4B87-80C0-A841534F5736}"/>
                  </a:ext>
                </a:extLst>
              </p:cNvPr>
              <p:cNvCxnSpPr>
                <a:stCxn id="74" idx="6"/>
                <a:endCxn id="76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77E5DD-1544-4030-9E4D-3E3FE99DBD25}"/>
                  </a:ext>
                </a:extLst>
              </p:cNvPr>
              <p:cNvCxnSpPr>
                <a:stCxn id="75" idx="6"/>
                <a:endCxn id="76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D9FC3798-4CE3-46C2-9647-CCF4364B2BA3}"/>
                </a:ext>
              </a:extLst>
            </p:cNvPr>
            <p:cNvSpPr/>
            <p:nvPr/>
          </p:nvSpPr>
          <p:spPr>
            <a:xfrm rot="1829874">
              <a:off x="1914596" y="2814181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0" name="Content Placeholder 8">
              <a:extLst>
                <a:ext uri="{FF2B5EF4-FFF2-40B4-BE49-F238E27FC236}">
                  <a16:creationId xmlns:a16="http://schemas.microsoft.com/office/drawing/2014/main" id="{17E754E1-4607-477F-B37E-9E31C96F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1557070" y="30366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Content Placeholder 8">
              <a:extLst>
                <a:ext uri="{FF2B5EF4-FFF2-40B4-BE49-F238E27FC236}">
                  <a16:creationId xmlns:a16="http://schemas.microsoft.com/office/drawing/2014/main" id="{DE1455AE-0EE1-4394-BCD8-F7E48297D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2754814" y="341766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Content Placeholder 8">
              <a:extLst>
                <a:ext uri="{FF2B5EF4-FFF2-40B4-BE49-F238E27FC236}">
                  <a16:creationId xmlns:a16="http://schemas.microsoft.com/office/drawing/2014/main" id="{3FCD7726-5967-4B11-87D4-6435A828B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3821096" y="3053947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8F7E5A9-F8ED-453D-8BC0-D694CDC6DC85}"/>
                </a:ext>
              </a:extLst>
            </p:cNvPr>
            <p:cNvSpPr/>
            <p:nvPr/>
          </p:nvSpPr>
          <p:spPr>
            <a:xfrm rot="19823829">
              <a:off x="4440707" y="2806952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4" name="Graphic 63" descr="Network outline">
              <a:extLst>
                <a:ext uri="{FF2B5EF4-FFF2-40B4-BE49-F238E27FC236}">
                  <a16:creationId xmlns:a16="http://schemas.microsoft.com/office/drawing/2014/main" id="{86F8ADF8-9610-4D9C-A357-F7FF08F3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92295" y="1269999"/>
              <a:ext cx="1777653" cy="1777653"/>
            </a:xfrm>
            <a:prstGeom prst="rect">
              <a:avLst/>
            </a:prstGeom>
          </p:spPr>
        </p:pic>
        <p:sp>
          <p:nvSpPr>
            <p:cNvPr id="65" name="Arrow: Up 64">
              <a:extLst>
                <a:ext uri="{FF2B5EF4-FFF2-40B4-BE49-F238E27FC236}">
                  <a16:creationId xmlns:a16="http://schemas.microsoft.com/office/drawing/2014/main" id="{F4F21A7A-F433-4DA0-90F0-80C29A07F68E}"/>
                </a:ext>
              </a:extLst>
            </p:cNvPr>
            <p:cNvSpPr/>
            <p:nvPr/>
          </p:nvSpPr>
          <p:spPr>
            <a:xfrm rot="10800000">
              <a:off x="3294692" y="2965452"/>
              <a:ext cx="144016" cy="1309513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3518B65D-1CBD-4A26-8E52-650FC17A221D}"/>
                </a:ext>
              </a:extLst>
            </p:cNvPr>
            <p:cNvSpPr/>
            <p:nvPr/>
          </p:nvSpPr>
          <p:spPr>
            <a:xfrm rot="12600000">
              <a:off x="2015915" y="2967636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B218DBD7-6D4C-4397-86CE-AB64809D8A10}"/>
                </a:ext>
              </a:extLst>
            </p:cNvPr>
            <p:cNvSpPr/>
            <p:nvPr/>
          </p:nvSpPr>
          <p:spPr>
            <a:xfrm rot="9000000">
              <a:off x="4624935" y="2811388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Content Placeholder 8">
              <a:extLst>
                <a:ext uri="{FF2B5EF4-FFF2-40B4-BE49-F238E27FC236}">
                  <a16:creationId xmlns:a16="http://schemas.microsoft.com/office/drawing/2014/main" id="{89F34832-DE23-4289-BC96-27562816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2147247" y="3735598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Content Placeholder 8">
              <a:extLst>
                <a:ext uri="{FF2B5EF4-FFF2-40B4-BE49-F238E27FC236}">
                  <a16:creationId xmlns:a16="http://schemas.microsoft.com/office/drawing/2014/main" id="{7D6384BB-895F-4360-8AFD-41DDB5DE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3493446" y="374119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Content Placeholder 8">
              <a:extLst>
                <a:ext uri="{FF2B5EF4-FFF2-40B4-BE49-F238E27FC236}">
                  <a16:creationId xmlns:a16="http://schemas.microsoft.com/office/drawing/2014/main" id="{92DEB8BB-BF82-4418-B01C-C18407F8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5136464" y="36904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B543486-17C1-4679-A1E6-E7730D84E780}"/>
              </a:ext>
            </a:extLst>
          </p:cNvPr>
          <p:cNvGrpSpPr/>
          <p:nvPr/>
        </p:nvGrpSpPr>
        <p:grpSpPr>
          <a:xfrm>
            <a:off x="7974115" y="1268760"/>
            <a:ext cx="354133" cy="1319011"/>
            <a:chOff x="3021659" y="1741159"/>
            <a:chExt cx="354133" cy="1319011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BCC0EE2-C1F0-4D35-B9F6-2A59A7C5C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741159"/>
              <a:ext cx="0" cy="1319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091E7FE-D2AB-4810-8048-F062ADEED942}"/>
                </a:ext>
              </a:extLst>
            </p:cNvPr>
            <p:cNvSpPr/>
            <p:nvPr/>
          </p:nvSpPr>
          <p:spPr>
            <a:xfrm>
              <a:off x="3055909" y="2255653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7" name="Graphic 116" descr="Circle with left arrow outline">
              <a:extLst>
                <a:ext uri="{FF2B5EF4-FFF2-40B4-BE49-F238E27FC236}">
                  <a16:creationId xmlns:a16="http://schemas.microsoft.com/office/drawing/2014/main" id="{6B572064-FC11-4370-8A1D-A7C1E2CD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021659" y="2219154"/>
              <a:ext cx="354133" cy="35413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CC0187-2795-45C1-8605-55D4DCB2A136}"/>
              </a:ext>
            </a:extLst>
          </p:cNvPr>
          <p:cNvSpPr txBox="1"/>
          <p:nvPr/>
        </p:nvSpPr>
        <p:spPr>
          <a:xfrm>
            <a:off x="11465221" y="2436675"/>
            <a:ext cx="53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69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 aims on ensuring privacy, but there are potential privacy threats that have to be  kept in mind by SMEs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29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06A03-2C06-4177-860C-1BB5B5D25F3B}"/>
              </a:ext>
            </a:extLst>
          </p:cNvPr>
          <p:cNvSpPr/>
          <p:nvPr/>
        </p:nvSpPr>
        <p:spPr>
          <a:xfrm>
            <a:off x="373460" y="1124744"/>
            <a:ext cx="3779946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Privacy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Critical aspects: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Company sends weights to central node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Weights reflect company data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Adversarial attacks from “malicious client” or “malicious server” possible [8]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Sample reconstruction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Information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Model corruption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Runtime misclassification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483014-E983-425F-93B6-FE606E95E91A}"/>
              </a:ext>
            </a:extLst>
          </p:cNvPr>
          <p:cNvGrpSpPr/>
          <p:nvPr/>
        </p:nvGrpSpPr>
        <p:grpSpPr>
          <a:xfrm>
            <a:off x="4254002" y="1124744"/>
            <a:ext cx="8394726" cy="1794004"/>
            <a:chOff x="4254002" y="1124745"/>
            <a:chExt cx="8394726" cy="17940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35CBFC-7CC6-4617-9169-5EE958B67858}"/>
                </a:ext>
              </a:extLst>
            </p:cNvPr>
            <p:cNvSpPr/>
            <p:nvPr/>
          </p:nvSpPr>
          <p:spPr>
            <a:xfrm>
              <a:off x="4254002" y="1124745"/>
              <a:ext cx="7480881" cy="15841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00"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Sample Reconstruction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Loss-Function/</a:t>
              </a:r>
              <a:r>
                <a:rPr lang="en-GB" dirty="0" err="1">
                  <a:solidFill>
                    <a:schemeClr val="tx1"/>
                  </a:solidFill>
                </a:rPr>
                <a:t>ReLu</a:t>
              </a:r>
              <a:r>
                <a:rPr lang="en-GB" dirty="0">
                  <a:solidFill>
                    <a:schemeClr val="tx1"/>
                  </a:solidFill>
                </a:rPr>
                <a:t> Exploitation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First Dense Layer Attack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DLG/</a:t>
              </a:r>
              <a:r>
                <a:rPr lang="en-GB" dirty="0" err="1">
                  <a:solidFill>
                    <a:schemeClr val="tx1"/>
                  </a:solidFill>
                </a:rPr>
                <a:t>iDGL</a:t>
              </a:r>
              <a:r>
                <a:rPr lang="en-GB" dirty="0">
                  <a:solidFill>
                    <a:schemeClr val="tx1"/>
                  </a:solidFill>
                </a:rPr>
                <a:t> (Deep Leakage from Gradients)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E707A3-80E9-43EE-AE1C-3223802DC7A4}"/>
                </a:ext>
              </a:extLst>
            </p:cNvPr>
            <p:cNvSpPr txBox="1"/>
            <p:nvPr/>
          </p:nvSpPr>
          <p:spPr>
            <a:xfrm>
              <a:off x="8276429" y="1164422"/>
              <a:ext cx="4372299" cy="1754326"/>
            </a:xfrm>
            <a:prstGeom prst="rect">
              <a:avLst/>
            </a:prstGeom>
            <a:noFill/>
          </p:spPr>
          <p:txBody>
            <a:bodyPr wrap="square" rIns="792000" rtlCol="0">
              <a:spAutoFit/>
            </a:bodyPr>
            <a:lstStyle/>
            <a:p>
              <a:r>
                <a:rPr lang="en-US" dirty="0"/>
                <a:t>Not realistic / viable if: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Clients‘ datasets sufficiently large enough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Basic counter measures such as dropout or artificial noise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6D20C1-8985-4477-AD3D-41A66D892BCC}"/>
              </a:ext>
            </a:extLst>
          </p:cNvPr>
          <p:cNvGrpSpPr/>
          <p:nvPr/>
        </p:nvGrpSpPr>
        <p:grpSpPr>
          <a:xfrm>
            <a:off x="4254002" y="2812939"/>
            <a:ext cx="8486923" cy="2056221"/>
            <a:chOff x="4254002" y="1124744"/>
            <a:chExt cx="8486923" cy="20562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4E41073-46C6-4494-B00C-581B1E8BF12E}"/>
                </a:ext>
              </a:extLst>
            </p:cNvPr>
            <p:cNvSpPr/>
            <p:nvPr/>
          </p:nvSpPr>
          <p:spPr>
            <a:xfrm>
              <a:off x="4254002" y="1124744"/>
              <a:ext cx="7480881" cy="15841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Information Inference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Model Inversion Attacks</a:t>
              </a:r>
            </a:p>
            <a:p>
              <a:pPr marL="342900" indent="-342900">
                <a:buAutoNum type="arabicPeriod"/>
              </a:pPr>
              <a:r>
                <a:rPr lang="en-GB" dirty="0" err="1">
                  <a:solidFill>
                    <a:schemeClr val="tx1"/>
                  </a:solidFill>
                </a:rPr>
                <a:t>mGAN</a:t>
              </a:r>
              <a:r>
                <a:rPr lang="en-GB" dirty="0">
                  <a:solidFill>
                    <a:schemeClr val="tx1"/>
                  </a:solidFill>
                </a:rPr>
                <a:t>-AI [14]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GAN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CD28FB-CF0A-4003-A84D-FC802926B4BB}"/>
                </a:ext>
              </a:extLst>
            </p:cNvPr>
            <p:cNvSpPr txBox="1"/>
            <p:nvPr/>
          </p:nvSpPr>
          <p:spPr>
            <a:xfrm>
              <a:off x="8276429" y="1149640"/>
              <a:ext cx="446449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realistic / viable if: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Input spaces sufficiently large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Sufficient number of clients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Non-linear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Heterogenous client data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051692-DD5D-4001-A81B-B18189D041F3}"/>
              </a:ext>
            </a:extLst>
          </p:cNvPr>
          <p:cNvGrpSpPr/>
          <p:nvPr/>
        </p:nvGrpSpPr>
        <p:grpSpPr>
          <a:xfrm>
            <a:off x="1043744" y="1286645"/>
            <a:ext cx="1944216" cy="1590366"/>
            <a:chOff x="389751" y="1269999"/>
            <a:chExt cx="5275311" cy="4315199"/>
          </a:xfrm>
        </p:grpSpPr>
        <p:pic>
          <p:nvPicPr>
            <p:cNvPr id="50" name="Content Placeholder 8" descr="Database with solid fill">
              <a:extLst>
                <a:ext uri="{FF2B5EF4-FFF2-40B4-BE49-F238E27FC236}">
                  <a16:creationId xmlns:a16="http://schemas.microsoft.com/office/drawing/2014/main" id="{55615514-1562-414A-8AD3-52F18B2C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 bwMode="auto">
            <a:xfrm>
              <a:off x="422299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Graphic 50" descr="Factory with solid fill">
              <a:extLst>
                <a:ext uri="{FF2B5EF4-FFF2-40B4-BE49-F238E27FC236}">
                  <a16:creationId xmlns:a16="http://schemas.microsoft.com/office/drawing/2014/main" id="{2FB44685-5B9F-4787-A020-85042E1CB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832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5105877-D5E6-4042-B272-39AE172F5A1C}"/>
                </a:ext>
              </a:extLst>
            </p:cNvPr>
            <p:cNvGrpSpPr/>
            <p:nvPr/>
          </p:nvGrpSpPr>
          <p:grpSpPr>
            <a:xfrm>
              <a:off x="389751" y="4558687"/>
              <a:ext cx="420323" cy="363275"/>
              <a:chOff x="389751" y="4202689"/>
              <a:chExt cx="420323" cy="363275"/>
            </a:xfrm>
            <a:solidFill>
              <a:srgbClr val="3795D1"/>
            </a:solidFill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8C29C5-0279-4D67-8FC7-4D1020182C70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ED6A2C8-7FD9-48E1-B9ED-39E755C0EE4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D0D80C4-7864-4266-88D3-23F7F8814569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8843893-646E-49D9-84FC-975F3B901C19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DA28E11-01C5-40D5-9640-1BFF1443C0E0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8BCBBE9-862F-4B8F-9C78-832971C613CA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6B6F7DC-37E7-424C-990E-E8710DE16B53}"/>
                  </a:ext>
                </a:extLst>
              </p:cNvPr>
              <p:cNvCxnSpPr>
                <a:stCxn id="99" idx="6"/>
                <a:endCxn id="102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A4D37CF-129B-4B2B-8C72-18978E258642}"/>
                  </a:ext>
                </a:extLst>
              </p:cNvPr>
              <p:cNvCxnSpPr>
                <a:stCxn id="100" idx="6"/>
                <a:endCxn id="102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D32F530-C545-4C21-9080-D3C065AB31A1}"/>
                  </a:ext>
                </a:extLst>
              </p:cNvPr>
              <p:cNvCxnSpPr>
                <a:stCxn id="100" idx="6"/>
                <a:endCxn id="103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668D65F-BB8E-4869-B542-7B5340238F3F}"/>
                  </a:ext>
                </a:extLst>
              </p:cNvPr>
              <p:cNvCxnSpPr>
                <a:stCxn id="101" idx="6"/>
                <a:endCxn id="103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9128B13-5703-4F85-B636-C479B7E8C28E}"/>
                  </a:ext>
                </a:extLst>
              </p:cNvPr>
              <p:cNvCxnSpPr>
                <a:endCxn id="103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82EB742-B6E1-4B09-B8C3-EED2DCF30D62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BE52E2B-3623-4819-9721-36B13E894DAD}"/>
                  </a:ext>
                </a:extLst>
              </p:cNvPr>
              <p:cNvCxnSpPr>
                <a:stCxn id="102" idx="6"/>
                <a:endCxn id="104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4D170E2-D718-4118-9E72-072ECD4CB399}"/>
                  </a:ext>
                </a:extLst>
              </p:cNvPr>
              <p:cNvCxnSpPr>
                <a:stCxn id="103" idx="6"/>
                <a:endCxn id="104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073D2D09-F031-4995-97D2-9A0A5083F9D9}"/>
                </a:ext>
              </a:extLst>
            </p:cNvPr>
            <p:cNvSpPr/>
            <p:nvPr/>
          </p:nvSpPr>
          <p:spPr>
            <a:xfrm>
              <a:off x="3139738" y="2877145"/>
              <a:ext cx="144016" cy="13095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Graphic 53" descr="Factory with solid fill">
              <a:extLst>
                <a:ext uri="{FF2B5EF4-FFF2-40B4-BE49-F238E27FC236}">
                  <a16:creationId xmlns:a16="http://schemas.microsoft.com/office/drawing/2014/main" id="{5B44D81F-0CD6-4E08-B462-08A59B8A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83225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4F3135F-B7CE-4D4D-80F9-68131E5A6FB0}"/>
                </a:ext>
              </a:extLst>
            </p:cNvPr>
            <p:cNvGrpSpPr/>
            <p:nvPr/>
          </p:nvGrpSpPr>
          <p:grpSpPr>
            <a:xfrm>
              <a:off x="2125144" y="4558687"/>
              <a:ext cx="420323" cy="363275"/>
              <a:chOff x="389751" y="4202689"/>
              <a:chExt cx="420323" cy="36327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93EA16-0D0A-40BA-B9AC-7739C5182CF9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F142C80-0D51-4915-8CE8-E9C05744B43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97CA533-2E76-4320-AAD7-325FF6D70051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44FBC39-FB87-4706-98ED-D1B58A36DD03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B2E93E2-B7AF-461B-83D9-DE635D3B1615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56B058D-6538-40AF-A191-C158DF060F5B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23B735-3988-4049-913B-E9F26A365E00}"/>
                  </a:ext>
                </a:extLst>
              </p:cNvPr>
              <p:cNvCxnSpPr>
                <a:stCxn id="85" idx="6"/>
                <a:endCxn id="88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5802EC0-6504-4C02-9EED-24B134A718B0}"/>
                  </a:ext>
                </a:extLst>
              </p:cNvPr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EC98FC7-FF22-4149-9D63-2D8817AA7B87}"/>
                  </a:ext>
                </a:extLst>
              </p:cNvPr>
              <p:cNvCxnSpPr>
                <a:stCxn id="86" idx="6"/>
                <a:endCxn id="89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F16D16C-8E54-434C-A61D-296CEB89E935}"/>
                  </a:ext>
                </a:extLst>
              </p:cNvPr>
              <p:cNvCxnSpPr>
                <a:stCxn id="87" idx="6"/>
                <a:endCxn id="89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4CDF0EE-806A-4A97-B8B0-546B70257592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F71615A-57E4-4A4F-9E88-2D830ACED487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E9D933A-8333-466E-BE48-D9E8592D417A}"/>
                  </a:ext>
                </a:extLst>
              </p:cNvPr>
              <p:cNvCxnSpPr>
                <a:stCxn id="88" idx="6"/>
                <a:endCxn id="90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354990A-B9B6-4CB6-A2F3-CF5666F1E291}"/>
                  </a:ext>
                </a:extLst>
              </p:cNvPr>
              <p:cNvCxnSpPr>
                <a:stCxn id="89" idx="6"/>
                <a:endCxn id="90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Content Placeholder 8" descr="Database with solid fill">
              <a:extLst>
                <a:ext uri="{FF2B5EF4-FFF2-40B4-BE49-F238E27FC236}">
                  <a16:creationId xmlns:a16="http://schemas.microsoft.com/office/drawing/2014/main" id="{9C060A5F-AC6C-448C-8717-FDEABE1C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 bwMode="auto">
            <a:xfrm>
              <a:off x="3927361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Graphic 56" descr="Factory with solid fill">
              <a:extLst>
                <a:ext uri="{FF2B5EF4-FFF2-40B4-BE49-F238E27FC236}">
                  <a16:creationId xmlns:a16="http://schemas.microsoft.com/office/drawing/2014/main" id="{DDC5A00C-5E49-429C-984B-FA2F12C95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52894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2FCE28-39DA-495F-9AF3-99DBE3F03AD5}"/>
                </a:ext>
              </a:extLst>
            </p:cNvPr>
            <p:cNvGrpSpPr/>
            <p:nvPr/>
          </p:nvGrpSpPr>
          <p:grpSpPr>
            <a:xfrm>
              <a:off x="3894813" y="4558687"/>
              <a:ext cx="420323" cy="363275"/>
              <a:chOff x="389751" y="4202689"/>
              <a:chExt cx="420323" cy="363275"/>
            </a:xfrm>
            <a:solidFill>
              <a:srgbClr val="A22322"/>
            </a:solidFill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CD233A3-A6E4-48CD-8B31-D771D654472F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0230185-0C84-4618-9952-32AD4AE1FCB4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3E8960F-380E-4814-9528-76B9FA14D703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AC7566D-0B24-4742-96D4-BC2E5587FED1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CA1A6F-7837-4756-AE85-B1E9D0EF2607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A08A4E2-D8F6-4A7F-A50D-BBF992560BA1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7744117-2E89-4E34-9111-9E3BBE958FFA}"/>
                  </a:ext>
                </a:extLst>
              </p:cNvPr>
              <p:cNvCxnSpPr>
                <a:stCxn id="71" idx="6"/>
                <a:endCxn id="74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A79527C-ED05-4DBC-94FC-5D9BDB3BA418}"/>
                  </a:ext>
                </a:extLst>
              </p:cNvPr>
              <p:cNvCxnSpPr>
                <a:stCxn id="72" idx="6"/>
                <a:endCxn id="74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2F94683-FE3C-482B-A650-5095B825B2A4}"/>
                  </a:ext>
                </a:extLst>
              </p:cNvPr>
              <p:cNvCxnSpPr>
                <a:stCxn id="72" idx="6"/>
                <a:endCxn id="75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94C589A-7ACA-4750-A0D9-37C44ED9E8A4}"/>
                  </a:ext>
                </a:extLst>
              </p:cNvPr>
              <p:cNvCxnSpPr>
                <a:stCxn id="73" idx="6"/>
                <a:endCxn id="75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383A74-78BC-4CD8-B6F9-A28163462B94}"/>
                  </a:ext>
                </a:extLst>
              </p:cNvPr>
              <p:cNvCxnSpPr>
                <a:endCxn id="75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5B62D4A-14E7-404C-BB83-A2D27D6BA262}"/>
                  </a:ext>
                </a:extLst>
              </p:cNvPr>
              <p:cNvCxnSpPr>
                <a:stCxn id="73" idx="6"/>
                <a:endCxn id="74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3D678F8-7616-4B87-80C0-A841534F5736}"/>
                  </a:ext>
                </a:extLst>
              </p:cNvPr>
              <p:cNvCxnSpPr>
                <a:stCxn id="74" idx="6"/>
                <a:endCxn id="76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77E5DD-1544-4030-9E4D-3E3FE99DBD25}"/>
                  </a:ext>
                </a:extLst>
              </p:cNvPr>
              <p:cNvCxnSpPr>
                <a:stCxn id="75" idx="6"/>
                <a:endCxn id="76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D9FC3798-4CE3-46C2-9647-CCF4364B2BA3}"/>
                </a:ext>
              </a:extLst>
            </p:cNvPr>
            <p:cNvSpPr/>
            <p:nvPr/>
          </p:nvSpPr>
          <p:spPr>
            <a:xfrm rot="1829874">
              <a:off x="1914596" y="2814181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0" name="Content Placeholder 8">
              <a:extLst>
                <a:ext uri="{FF2B5EF4-FFF2-40B4-BE49-F238E27FC236}">
                  <a16:creationId xmlns:a16="http://schemas.microsoft.com/office/drawing/2014/main" id="{17E754E1-4607-477F-B37E-9E31C96F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1557070" y="30366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Content Placeholder 8">
              <a:extLst>
                <a:ext uri="{FF2B5EF4-FFF2-40B4-BE49-F238E27FC236}">
                  <a16:creationId xmlns:a16="http://schemas.microsoft.com/office/drawing/2014/main" id="{DE1455AE-0EE1-4394-BCD8-F7E48297D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2754814" y="341766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Content Placeholder 8">
              <a:extLst>
                <a:ext uri="{FF2B5EF4-FFF2-40B4-BE49-F238E27FC236}">
                  <a16:creationId xmlns:a16="http://schemas.microsoft.com/office/drawing/2014/main" id="{3FCD7726-5967-4B11-87D4-6435A828B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3821096" y="3053947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8F7E5A9-F8ED-453D-8BC0-D694CDC6DC85}"/>
                </a:ext>
              </a:extLst>
            </p:cNvPr>
            <p:cNvSpPr/>
            <p:nvPr/>
          </p:nvSpPr>
          <p:spPr>
            <a:xfrm rot="19823829">
              <a:off x="4440707" y="2806952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4" name="Graphic 63" descr="Network outline">
              <a:extLst>
                <a:ext uri="{FF2B5EF4-FFF2-40B4-BE49-F238E27FC236}">
                  <a16:creationId xmlns:a16="http://schemas.microsoft.com/office/drawing/2014/main" id="{86F8ADF8-9610-4D9C-A357-F7FF08F3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92295" y="1269999"/>
              <a:ext cx="1777653" cy="1777653"/>
            </a:xfrm>
            <a:prstGeom prst="rect">
              <a:avLst/>
            </a:prstGeom>
          </p:spPr>
        </p:pic>
        <p:sp>
          <p:nvSpPr>
            <p:cNvPr id="65" name="Arrow: Up 64">
              <a:extLst>
                <a:ext uri="{FF2B5EF4-FFF2-40B4-BE49-F238E27FC236}">
                  <a16:creationId xmlns:a16="http://schemas.microsoft.com/office/drawing/2014/main" id="{F4F21A7A-F433-4DA0-90F0-80C29A07F68E}"/>
                </a:ext>
              </a:extLst>
            </p:cNvPr>
            <p:cNvSpPr/>
            <p:nvPr/>
          </p:nvSpPr>
          <p:spPr>
            <a:xfrm rot="10800000">
              <a:off x="3294692" y="2965452"/>
              <a:ext cx="144016" cy="1309513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3518B65D-1CBD-4A26-8E52-650FC17A221D}"/>
                </a:ext>
              </a:extLst>
            </p:cNvPr>
            <p:cNvSpPr/>
            <p:nvPr/>
          </p:nvSpPr>
          <p:spPr>
            <a:xfrm rot="12600000">
              <a:off x="2015915" y="2967636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B218DBD7-6D4C-4397-86CE-AB64809D8A10}"/>
                </a:ext>
              </a:extLst>
            </p:cNvPr>
            <p:cNvSpPr/>
            <p:nvPr/>
          </p:nvSpPr>
          <p:spPr>
            <a:xfrm rot="9000000">
              <a:off x="4624935" y="2811388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Content Placeholder 8">
              <a:extLst>
                <a:ext uri="{FF2B5EF4-FFF2-40B4-BE49-F238E27FC236}">
                  <a16:creationId xmlns:a16="http://schemas.microsoft.com/office/drawing/2014/main" id="{89F34832-DE23-4289-BC96-27562816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2147247" y="3735598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Content Placeholder 8">
              <a:extLst>
                <a:ext uri="{FF2B5EF4-FFF2-40B4-BE49-F238E27FC236}">
                  <a16:creationId xmlns:a16="http://schemas.microsoft.com/office/drawing/2014/main" id="{7D6384BB-895F-4360-8AFD-41DDB5DE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3493446" y="374119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Content Placeholder 8">
              <a:extLst>
                <a:ext uri="{FF2B5EF4-FFF2-40B4-BE49-F238E27FC236}">
                  <a16:creationId xmlns:a16="http://schemas.microsoft.com/office/drawing/2014/main" id="{92DEB8BB-BF82-4418-B01C-C18407F8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5136464" y="36904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B543486-17C1-4679-A1E6-E7730D84E780}"/>
              </a:ext>
            </a:extLst>
          </p:cNvPr>
          <p:cNvGrpSpPr/>
          <p:nvPr/>
        </p:nvGrpSpPr>
        <p:grpSpPr>
          <a:xfrm>
            <a:off x="7974115" y="1268760"/>
            <a:ext cx="354133" cy="1319011"/>
            <a:chOff x="3021659" y="1741159"/>
            <a:chExt cx="354133" cy="1319011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BCC0EE2-C1F0-4D35-B9F6-2A59A7C5C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741159"/>
              <a:ext cx="0" cy="1319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091E7FE-D2AB-4810-8048-F062ADEED942}"/>
                </a:ext>
              </a:extLst>
            </p:cNvPr>
            <p:cNvSpPr/>
            <p:nvPr/>
          </p:nvSpPr>
          <p:spPr>
            <a:xfrm>
              <a:off x="3055909" y="2255653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7" name="Graphic 116" descr="Circle with left arrow outline">
              <a:extLst>
                <a:ext uri="{FF2B5EF4-FFF2-40B4-BE49-F238E27FC236}">
                  <a16:creationId xmlns:a16="http://schemas.microsoft.com/office/drawing/2014/main" id="{6B572064-FC11-4370-8A1D-A7C1E2CD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021659" y="2219154"/>
              <a:ext cx="354133" cy="354133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B01DEA1-B853-4C95-961F-B85AFD5C2935}"/>
              </a:ext>
            </a:extLst>
          </p:cNvPr>
          <p:cNvGrpSpPr/>
          <p:nvPr/>
        </p:nvGrpSpPr>
        <p:grpSpPr>
          <a:xfrm>
            <a:off x="7974115" y="2918748"/>
            <a:ext cx="354133" cy="1319011"/>
            <a:chOff x="3021659" y="1741159"/>
            <a:chExt cx="354133" cy="131901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577F2D3-E6AC-4C23-A0B5-958399A5B66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741159"/>
              <a:ext cx="0" cy="1319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D863550-903D-4171-96B9-F484BCBD5B95}"/>
                </a:ext>
              </a:extLst>
            </p:cNvPr>
            <p:cNvSpPr/>
            <p:nvPr/>
          </p:nvSpPr>
          <p:spPr>
            <a:xfrm>
              <a:off x="3055909" y="2255653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1" name="Graphic 120" descr="Circle with left arrow outline">
              <a:extLst>
                <a:ext uri="{FF2B5EF4-FFF2-40B4-BE49-F238E27FC236}">
                  <a16:creationId xmlns:a16="http://schemas.microsoft.com/office/drawing/2014/main" id="{E1EBC1FE-CA05-473C-A4FD-E4A03C95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021659" y="2219154"/>
              <a:ext cx="354133" cy="35413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CC0187-2795-45C1-8605-55D4DCB2A136}"/>
              </a:ext>
            </a:extLst>
          </p:cNvPr>
          <p:cNvSpPr txBox="1"/>
          <p:nvPr/>
        </p:nvSpPr>
        <p:spPr>
          <a:xfrm>
            <a:off x="11465221" y="2436675"/>
            <a:ext cx="53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[8]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B801542-C56F-4204-9096-3F01260BC2E3}"/>
              </a:ext>
            </a:extLst>
          </p:cNvPr>
          <p:cNvSpPr txBox="1"/>
          <p:nvPr/>
        </p:nvSpPr>
        <p:spPr>
          <a:xfrm>
            <a:off x="11465221" y="4137767"/>
            <a:ext cx="53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9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SMEs* often have related machine learning use cases, each facing several problems concerning classical ML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4653136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3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3717032"/>
            <a:ext cx="1512168" cy="1512168"/>
          </a:xfrm>
          <a:prstGeom prst="rect">
            <a:avLst/>
          </a:prstGeom>
        </p:spPr>
      </p:pic>
      <p:pic>
        <p:nvPicPr>
          <p:cNvPr id="18" name="Picture 17" descr="Bored Bee">
            <a:extLst>
              <a:ext uri="{FF2B5EF4-FFF2-40B4-BE49-F238E27FC236}">
                <a16:creationId xmlns:a16="http://schemas.microsoft.com/office/drawing/2014/main" id="{717EAF0E-0877-4DE8-A404-35731B5F0A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4" y="5051622"/>
            <a:ext cx="1138318" cy="11383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FCFCD4-37F7-4516-BC6F-387F945D1522}"/>
              </a:ext>
            </a:extLst>
          </p:cNvPr>
          <p:cNvSpPr txBox="1"/>
          <p:nvPr/>
        </p:nvSpPr>
        <p:spPr>
          <a:xfrm>
            <a:off x="997978" y="3162844"/>
            <a:ext cx="445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Problems: too little data, lack of experience [10, 11] 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poor performance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202689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BDA50619-45F4-4DEC-B0C7-335EECBB2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04" y="1243146"/>
            <a:ext cx="932248" cy="932248"/>
          </a:xfrm>
          <a:prstGeom prst="rect">
            <a:avLst/>
          </a:prstGeom>
        </p:spPr>
      </p:pic>
      <p:pic>
        <p:nvPicPr>
          <p:cNvPr id="36" name="Picture 35" descr="A picture containing old, stone&#10;&#10;Description automatically generated">
            <a:extLst>
              <a:ext uri="{FF2B5EF4-FFF2-40B4-BE49-F238E27FC236}">
                <a16:creationId xmlns:a16="http://schemas.microsoft.com/office/drawing/2014/main" id="{994A0F08-A2FB-4C4B-AE36-4E0F00483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38" y="1233180"/>
            <a:ext cx="932248" cy="932248"/>
          </a:xfrm>
          <a:prstGeom prst="rect">
            <a:avLst/>
          </a:prstGeom>
        </p:spPr>
      </p:pic>
      <p:pic>
        <p:nvPicPr>
          <p:cNvPr id="40" name="Graphic 39" descr="Checkmark outline">
            <a:extLst>
              <a:ext uri="{FF2B5EF4-FFF2-40B4-BE49-F238E27FC236}">
                <a16:creationId xmlns:a16="http://schemas.microsoft.com/office/drawing/2014/main" id="{8C594364-CE5F-4C63-9B5B-0066179E4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83396" y="1773754"/>
            <a:ext cx="594442" cy="594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9FF9A-0F1F-4951-99B1-708F764DA612}"/>
              </a:ext>
            </a:extLst>
          </p:cNvPr>
          <p:cNvSpPr txBox="1"/>
          <p:nvPr/>
        </p:nvSpPr>
        <p:spPr>
          <a:xfrm>
            <a:off x="3483730" y="1873135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[7]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87B47-2714-42BC-828F-FACB4E09D6B9}"/>
              </a:ext>
            </a:extLst>
          </p:cNvPr>
          <p:cNvSpPr txBox="1"/>
          <p:nvPr/>
        </p:nvSpPr>
        <p:spPr>
          <a:xfrm>
            <a:off x="241486" y="6079467"/>
            <a:ext cx="3992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 SME: small medium-sized enterprise (dt. KMU)</a:t>
            </a:r>
          </a:p>
        </p:txBody>
      </p:sp>
      <p:pic>
        <p:nvPicPr>
          <p:cNvPr id="105" name="Graphic 104" descr="Close outline">
            <a:extLst>
              <a:ext uri="{FF2B5EF4-FFF2-40B4-BE49-F238E27FC236}">
                <a16:creationId xmlns:a16="http://schemas.microsoft.com/office/drawing/2014/main" id="{2B31786F-DBAE-4D02-B715-5E5AF9A57F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1900" y="1773754"/>
            <a:ext cx="594442" cy="5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17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 aims on ensuring privacy, but there are potential privacy threats that have to be  kept in mind by SMEs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30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06A03-2C06-4177-860C-1BB5B5D25F3B}"/>
              </a:ext>
            </a:extLst>
          </p:cNvPr>
          <p:cNvSpPr/>
          <p:nvPr/>
        </p:nvSpPr>
        <p:spPr>
          <a:xfrm>
            <a:off x="373460" y="1124744"/>
            <a:ext cx="3779946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Privacy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Critical aspects: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Company sends weights to central node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Weights reflect company data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Adversarial attacks from “malicious client” or “malicious server” possible [8]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Sample reconstruction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Information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Model corruption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Runtime misclassification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483014-E983-425F-93B6-FE606E95E91A}"/>
              </a:ext>
            </a:extLst>
          </p:cNvPr>
          <p:cNvGrpSpPr/>
          <p:nvPr/>
        </p:nvGrpSpPr>
        <p:grpSpPr>
          <a:xfrm>
            <a:off x="4254002" y="1124744"/>
            <a:ext cx="8394726" cy="1794004"/>
            <a:chOff x="4254002" y="1124745"/>
            <a:chExt cx="8394726" cy="17940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35CBFC-7CC6-4617-9169-5EE958B67858}"/>
                </a:ext>
              </a:extLst>
            </p:cNvPr>
            <p:cNvSpPr/>
            <p:nvPr/>
          </p:nvSpPr>
          <p:spPr>
            <a:xfrm>
              <a:off x="4254002" y="1124745"/>
              <a:ext cx="7480881" cy="15841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00"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Sample Reconstruction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Loss-Function/</a:t>
              </a:r>
              <a:r>
                <a:rPr lang="en-GB" dirty="0" err="1">
                  <a:solidFill>
                    <a:schemeClr val="tx1"/>
                  </a:solidFill>
                </a:rPr>
                <a:t>ReLu</a:t>
              </a:r>
              <a:r>
                <a:rPr lang="en-GB" dirty="0">
                  <a:solidFill>
                    <a:schemeClr val="tx1"/>
                  </a:solidFill>
                </a:rPr>
                <a:t> Exploitation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First Dense Layer Attack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DLG/</a:t>
              </a:r>
              <a:r>
                <a:rPr lang="en-GB" dirty="0" err="1">
                  <a:solidFill>
                    <a:schemeClr val="tx1"/>
                  </a:solidFill>
                </a:rPr>
                <a:t>iDGL</a:t>
              </a:r>
              <a:r>
                <a:rPr lang="en-GB" dirty="0">
                  <a:solidFill>
                    <a:schemeClr val="tx1"/>
                  </a:solidFill>
                </a:rPr>
                <a:t> (Deep Leakage from Gradients)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E707A3-80E9-43EE-AE1C-3223802DC7A4}"/>
                </a:ext>
              </a:extLst>
            </p:cNvPr>
            <p:cNvSpPr txBox="1"/>
            <p:nvPr/>
          </p:nvSpPr>
          <p:spPr>
            <a:xfrm>
              <a:off x="8276429" y="1164422"/>
              <a:ext cx="4372299" cy="1754326"/>
            </a:xfrm>
            <a:prstGeom prst="rect">
              <a:avLst/>
            </a:prstGeom>
            <a:noFill/>
          </p:spPr>
          <p:txBody>
            <a:bodyPr wrap="square" rIns="792000" rtlCol="0">
              <a:spAutoFit/>
            </a:bodyPr>
            <a:lstStyle/>
            <a:p>
              <a:r>
                <a:rPr lang="en-US" dirty="0"/>
                <a:t>Not realistic / viable if: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Clients‘ datasets sufficiently large enough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Basic counter measures such as dropout or artificial noise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6D20C1-8985-4477-AD3D-41A66D892BCC}"/>
              </a:ext>
            </a:extLst>
          </p:cNvPr>
          <p:cNvGrpSpPr/>
          <p:nvPr/>
        </p:nvGrpSpPr>
        <p:grpSpPr>
          <a:xfrm>
            <a:off x="4254002" y="2812939"/>
            <a:ext cx="8486923" cy="2056221"/>
            <a:chOff x="4254002" y="1124744"/>
            <a:chExt cx="8486923" cy="20562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4E41073-46C6-4494-B00C-581B1E8BF12E}"/>
                </a:ext>
              </a:extLst>
            </p:cNvPr>
            <p:cNvSpPr/>
            <p:nvPr/>
          </p:nvSpPr>
          <p:spPr>
            <a:xfrm>
              <a:off x="4254002" y="1124744"/>
              <a:ext cx="7480881" cy="15841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Information Inference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Model Inversion Attacks</a:t>
              </a:r>
            </a:p>
            <a:p>
              <a:pPr marL="342900" indent="-342900">
                <a:buAutoNum type="arabicPeriod"/>
              </a:pPr>
              <a:r>
                <a:rPr lang="en-GB" dirty="0" err="1">
                  <a:solidFill>
                    <a:schemeClr val="tx1"/>
                  </a:solidFill>
                </a:rPr>
                <a:t>mGAN</a:t>
              </a:r>
              <a:r>
                <a:rPr lang="en-GB" dirty="0">
                  <a:solidFill>
                    <a:schemeClr val="tx1"/>
                  </a:solidFill>
                </a:rPr>
                <a:t>-AI [14]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GAN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CD28FB-CF0A-4003-A84D-FC802926B4BB}"/>
                </a:ext>
              </a:extLst>
            </p:cNvPr>
            <p:cNvSpPr txBox="1"/>
            <p:nvPr/>
          </p:nvSpPr>
          <p:spPr>
            <a:xfrm>
              <a:off x="8276429" y="1149640"/>
              <a:ext cx="446449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realistic / viable if: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Input spaces sufficiently large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Sufficient number of clients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Non-linear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Heterogenous client data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2DAED25-2670-44D1-8740-EC040ABEF3B5}"/>
              </a:ext>
            </a:extLst>
          </p:cNvPr>
          <p:cNvSpPr/>
          <p:nvPr/>
        </p:nvSpPr>
        <p:spPr>
          <a:xfrm>
            <a:off x="4254002" y="4509120"/>
            <a:ext cx="7480881" cy="17281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384000"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Implications for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mGAN</a:t>
            </a:r>
            <a:r>
              <a:rPr lang="en-GB" dirty="0">
                <a:solidFill>
                  <a:schemeClr val="tx1"/>
                </a:solidFill>
              </a:rPr>
              <a:t>-AI (server-side attack) as only realistic threat</a:t>
            </a:r>
          </a:p>
          <a:p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chemeClr val="tx1"/>
                </a:solidFill>
              </a:rPr>
              <a:t>Server has to be trustworthy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Maybe employ 3</a:t>
            </a:r>
            <a:r>
              <a:rPr lang="en-GB" baseline="30000" dirty="0">
                <a:solidFill>
                  <a:schemeClr val="tx1"/>
                </a:solidFill>
              </a:rPr>
              <a:t>rd</a:t>
            </a:r>
            <a:r>
              <a:rPr lang="en-GB" dirty="0">
                <a:solidFill>
                  <a:schemeClr val="tx1"/>
                </a:solidFill>
              </a:rPr>
              <a:t> party to run server / implement audits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D913D3-A719-4636-869F-184047DFB5C0}"/>
              </a:ext>
            </a:extLst>
          </p:cNvPr>
          <p:cNvGrpSpPr/>
          <p:nvPr/>
        </p:nvGrpSpPr>
        <p:grpSpPr>
          <a:xfrm>
            <a:off x="8276429" y="4809314"/>
            <a:ext cx="3357858" cy="1075682"/>
            <a:chOff x="433886" y="1605085"/>
            <a:chExt cx="3357858" cy="107568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EB2170-2AB3-4E0C-ACC9-E0742B297462}"/>
                </a:ext>
              </a:extLst>
            </p:cNvPr>
            <p:cNvSpPr/>
            <p:nvPr/>
          </p:nvSpPr>
          <p:spPr>
            <a:xfrm>
              <a:off x="839416" y="1628800"/>
              <a:ext cx="295232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One model per company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28B603-9965-481A-9E74-1F8E1DF067A5}"/>
                </a:ext>
              </a:extLst>
            </p:cNvPr>
            <p:cNvSpPr/>
            <p:nvPr/>
          </p:nvSpPr>
          <p:spPr>
            <a:xfrm>
              <a:off x="839416" y="2000077"/>
              <a:ext cx="295232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Federated learning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CACFD2-89EC-4010-B996-6C9B41E32DDC}"/>
                </a:ext>
              </a:extLst>
            </p:cNvPr>
            <p:cNvSpPr/>
            <p:nvPr/>
          </p:nvSpPr>
          <p:spPr>
            <a:xfrm>
              <a:off x="839416" y="2371353"/>
              <a:ext cx="295232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All data model</a:t>
              </a:r>
            </a:p>
          </p:txBody>
        </p:sp>
        <p:pic>
          <p:nvPicPr>
            <p:cNvPr id="47" name="Graphic 46" descr="Badge Follow outline">
              <a:extLst>
                <a:ext uri="{FF2B5EF4-FFF2-40B4-BE49-F238E27FC236}">
                  <a16:creationId xmlns:a16="http://schemas.microsoft.com/office/drawing/2014/main" id="{6886DAC4-FF54-41D0-863B-D4EE47CB1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886" y="1605085"/>
              <a:ext cx="330797" cy="330797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FA747616-D2D7-4CDE-B9D4-C184752F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33886" y="2349970"/>
              <a:ext cx="330797" cy="33079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051692-DD5D-4001-A81B-B18189D041F3}"/>
              </a:ext>
            </a:extLst>
          </p:cNvPr>
          <p:cNvGrpSpPr/>
          <p:nvPr/>
        </p:nvGrpSpPr>
        <p:grpSpPr>
          <a:xfrm>
            <a:off x="1043744" y="1286645"/>
            <a:ext cx="1944216" cy="1590366"/>
            <a:chOff x="389751" y="1269999"/>
            <a:chExt cx="5275311" cy="4315199"/>
          </a:xfrm>
        </p:grpSpPr>
        <p:pic>
          <p:nvPicPr>
            <p:cNvPr id="50" name="Content Placeholder 8" descr="Database with solid fill">
              <a:extLst>
                <a:ext uri="{FF2B5EF4-FFF2-40B4-BE49-F238E27FC236}">
                  <a16:creationId xmlns:a16="http://schemas.microsoft.com/office/drawing/2014/main" id="{55615514-1562-414A-8AD3-52F18B2C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 bwMode="auto">
            <a:xfrm>
              <a:off x="422299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Graphic 50" descr="Factory with solid fill">
              <a:extLst>
                <a:ext uri="{FF2B5EF4-FFF2-40B4-BE49-F238E27FC236}">
                  <a16:creationId xmlns:a16="http://schemas.microsoft.com/office/drawing/2014/main" id="{2FB44685-5B9F-4787-A020-85042E1CB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7832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5105877-D5E6-4042-B272-39AE172F5A1C}"/>
                </a:ext>
              </a:extLst>
            </p:cNvPr>
            <p:cNvGrpSpPr/>
            <p:nvPr/>
          </p:nvGrpSpPr>
          <p:grpSpPr>
            <a:xfrm>
              <a:off x="389751" y="4558687"/>
              <a:ext cx="420323" cy="363275"/>
              <a:chOff x="389751" y="4202689"/>
              <a:chExt cx="420323" cy="363275"/>
            </a:xfrm>
            <a:solidFill>
              <a:srgbClr val="3795D1"/>
            </a:solidFill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8C29C5-0279-4D67-8FC7-4D1020182C70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ED6A2C8-7FD9-48E1-B9ED-39E755C0EE4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D0D80C4-7864-4266-88D3-23F7F8814569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8843893-646E-49D9-84FC-975F3B901C19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DA28E11-01C5-40D5-9640-1BFF1443C0E0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8BCBBE9-862F-4B8F-9C78-832971C613CA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6B6F7DC-37E7-424C-990E-E8710DE16B53}"/>
                  </a:ext>
                </a:extLst>
              </p:cNvPr>
              <p:cNvCxnSpPr>
                <a:stCxn id="99" idx="6"/>
                <a:endCxn id="102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A4D37CF-129B-4B2B-8C72-18978E258642}"/>
                  </a:ext>
                </a:extLst>
              </p:cNvPr>
              <p:cNvCxnSpPr>
                <a:stCxn id="100" idx="6"/>
                <a:endCxn id="102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D32F530-C545-4C21-9080-D3C065AB31A1}"/>
                  </a:ext>
                </a:extLst>
              </p:cNvPr>
              <p:cNvCxnSpPr>
                <a:stCxn id="100" idx="6"/>
                <a:endCxn id="103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668D65F-BB8E-4869-B542-7B5340238F3F}"/>
                  </a:ext>
                </a:extLst>
              </p:cNvPr>
              <p:cNvCxnSpPr>
                <a:stCxn id="101" idx="6"/>
                <a:endCxn id="103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9128B13-5703-4F85-B636-C479B7E8C28E}"/>
                  </a:ext>
                </a:extLst>
              </p:cNvPr>
              <p:cNvCxnSpPr>
                <a:endCxn id="103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82EB742-B6E1-4B09-B8C3-EED2DCF30D62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BE52E2B-3623-4819-9721-36B13E894DAD}"/>
                  </a:ext>
                </a:extLst>
              </p:cNvPr>
              <p:cNvCxnSpPr>
                <a:stCxn id="102" idx="6"/>
                <a:endCxn id="104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4D170E2-D718-4118-9E72-072ECD4CB399}"/>
                  </a:ext>
                </a:extLst>
              </p:cNvPr>
              <p:cNvCxnSpPr>
                <a:stCxn id="103" idx="6"/>
                <a:endCxn id="104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073D2D09-F031-4995-97D2-9A0A5083F9D9}"/>
                </a:ext>
              </a:extLst>
            </p:cNvPr>
            <p:cNvSpPr/>
            <p:nvPr/>
          </p:nvSpPr>
          <p:spPr>
            <a:xfrm>
              <a:off x="3139738" y="2877145"/>
              <a:ext cx="144016" cy="13095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Graphic 53" descr="Factory with solid fill">
              <a:extLst>
                <a:ext uri="{FF2B5EF4-FFF2-40B4-BE49-F238E27FC236}">
                  <a16:creationId xmlns:a16="http://schemas.microsoft.com/office/drawing/2014/main" id="{5B44D81F-0CD6-4E08-B462-08A59B8A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83225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4F3135F-B7CE-4D4D-80F9-68131E5A6FB0}"/>
                </a:ext>
              </a:extLst>
            </p:cNvPr>
            <p:cNvGrpSpPr/>
            <p:nvPr/>
          </p:nvGrpSpPr>
          <p:grpSpPr>
            <a:xfrm>
              <a:off x="2125144" y="4558687"/>
              <a:ext cx="420323" cy="363275"/>
              <a:chOff x="389751" y="4202689"/>
              <a:chExt cx="420323" cy="36327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93EA16-0D0A-40BA-B9AC-7739C5182CF9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F142C80-0D51-4915-8CE8-E9C05744B43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97CA533-2E76-4320-AAD7-325FF6D70051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44FBC39-FB87-4706-98ED-D1B58A36DD03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B2E93E2-B7AF-461B-83D9-DE635D3B1615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56B058D-6538-40AF-A191-C158DF060F5B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23B735-3988-4049-913B-E9F26A365E00}"/>
                  </a:ext>
                </a:extLst>
              </p:cNvPr>
              <p:cNvCxnSpPr>
                <a:stCxn id="85" idx="6"/>
                <a:endCxn id="88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5802EC0-6504-4C02-9EED-24B134A718B0}"/>
                  </a:ext>
                </a:extLst>
              </p:cNvPr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EC98FC7-FF22-4149-9D63-2D8817AA7B87}"/>
                  </a:ext>
                </a:extLst>
              </p:cNvPr>
              <p:cNvCxnSpPr>
                <a:stCxn id="86" idx="6"/>
                <a:endCxn id="89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F16D16C-8E54-434C-A61D-296CEB89E935}"/>
                  </a:ext>
                </a:extLst>
              </p:cNvPr>
              <p:cNvCxnSpPr>
                <a:stCxn id="87" idx="6"/>
                <a:endCxn id="89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4CDF0EE-806A-4A97-B8B0-546B70257592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F71615A-57E4-4A4F-9E88-2D830ACED487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E9D933A-8333-466E-BE48-D9E8592D417A}"/>
                  </a:ext>
                </a:extLst>
              </p:cNvPr>
              <p:cNvCxnSpPr>
                <a:stCxn id="88" idx="6"/>
                <a:endCxn id="90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354990A-B9B6-4CB6-A2F3-CF5666F1E291}"/>
                  </a:ext>
                </a:extLst>
              </p:cNvPr>
              <p:cNvCxnSpPr>
                <a:stCxn id="89" idx="6"/>
                <a:endCxn id="90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Content Placeholder 8" descr="Database with solid fill">
              <a:extLst>
                <a:ext uri="{FF2B5EF4-FFF2-40B4-BE49-F238E27FC236}">
                  <a16:creationId xmlns:a16="http://schemas.microsoft.com/office/drawing/2014/main" id="{9C060A5F-AC6C-448C-8717-FDEABE1C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 bwMode="auto">
            <a:xfrm>
              <a:off x="3927361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Graphic 56" descr="Factory with solid fill">
              <a:extLst>
                <a:ext uri="{FF2B5EF4-FFF2-40B4-BE49-F238E27FC236}">
                  <a16:creationId xmlns:a16="http://schemas.microsoft.com/office/drawing/2014/main" id="{DDC5A00C-5E49-429C-984B-FA2F12C95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52894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2FCE28-39DA-495F-9AF3-99DBE3F03AD5}"/>
                </a:ext>
              </a:extLst>
            </p:cNvPr>
            <p:cNvGrpSpPr/>
            <p:nvPr/>
          </p:nvGrpSpPr>
          <p:grpSpPr>
            <a:xfrm>
              <a:off x="3894813" y="4558687"/>
              <a:ext cx="420323" cy="363275"/>
              <a:chOff x="389751" y="4202689"/>
              <a:chExt cx="420323" cy="363275"/>
            </a:xfrm>
            <a:solidFill>
              <a:srgbClr val="A22322"/>
            </a:solidFill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CD233A3-A6E4-48CD-8B31-D771D654472F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0230185-0C84-4618-9952-32AD4AE1FCB4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3E8960F-380E-4814-9528-76B9FA14D703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AC7566D-0B24-4742-96D4-BC2E5587FED1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CA1A6F-7837-4756-AE85-B1E9D0EF2607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A08A4E2-D8F6-4A7F-A50D-BBF992560BA1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7744117-2E89-4E34-9111-9E3BBE958FFA}"/>
                  </a:ext>
                </a:extLst>
              </p:cNvPr>
              <p:cNvCxnSpPr>
                <a:stCxn id="71" idx="6"/>
                <a:endCxn id="74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A79527C-ED05-4DBC-94FC-5D9BDB3BA418}"/>
                  </a:ext>
                </a:extLst>
              </p:cNvPr>
              <p:cNvCxnSpPr>
                <a:stCxn id="72" idx="6"/>
                <a:endCxn id="74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2F94683-FE3C-482B-A650-5095B825B2A4}"/>
                  </a:ext>
                </a:extLst>
              </p:cNvPr>
              <p:cNvCxnSpPr>
                <a:stCxn id="72" idx="6"/>
                <a:endCxn id="75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94C589A-7ACA-4750-A0D9-37C44ED9E8A4}"/>
                  </a:ext>
                </a:extLst>
              </p:cNvPr>
              <p:cNvCxnSpPr>
                <a:stCxn id="73" idx="6"/>
                <a:endCxn id="75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383A74-78BC-4CD8-B6F9-A28163462B94}"/>
                  </a:ext>
                </a:extLst>
              </p:cNvPr>
              <p:cNvCxnSpPr>
                <a:endCxn id="75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5B62D4A-14E7-404C-BB83-A2D27D6BA262}"/>
                  </a:ext>
                </a:extLst>
              </p:cNvPr>
              <p:cNvCxnSpPr>
                <a:stCxn id="73" idx="6"/>
                <a:endCxn id="74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3D678F8-7616-4B87-80C0-A841534F5736}"/>
                  </a:ext>
                </a:extLst>
              </p:cNvPr>
              <p:cNvCxnSpPr>
                <a:stCxn id="74" idx="6"/>
                <a:endCxn id="76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77E5DD-1544-4030-9E4D-3E3FE99DBD25}"/>
                  </a:ext>
                </a:extLst>
              </p:cNvPr>
              <p:cNvCxnSpPr>
                <a:stCxn id="75" idx="6"/>
                <a:endCxn id="76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D9FC3798-4CE3-46C2-9647-CCF4364B2BA3}"/>
                </a:ext>
              </a:extLst>
            </p:cNvPr>
            <p:cNvSpPr/>
            <p:nvPr/>
          </p:nvSpPr>
          <p:spPr>
            <a:xfrm rot="1829874">
              <a:off x="1914596" y="2814181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0" name="Content Placeholder 8">
              <a:extLst>
                <a:ext uri="{FF2B5EF4-FFF2-40B4-BE49-F238E27FC236}">
                  <a16:creationId xmlns:a16="http://schemas.microsoft.com/office/drawing/2014/main" id="{17E754E1-4607-477F-B37E-9E31C96F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1557070" y="30366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Content Placeholder 8">
              <a:extLst>
                <a:ext uri="{FF2B5EF4-FFF2-40B4-BE49-F238E27FC236}">
                  <a16:creationId xmlns:a16="http://schemas.microsoft.com/office/drawing/2014/main" id="{DE1455AE-0EE1-4394-BCD8-F7E48297D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2754814" y="341766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Content Placeholder 8">
              <a:extLst>
                <a:ext uri="{FF2B5EF4-FFF2-40B4-BE49-F238E27FC236}">
                  <a16:creationId xmlns:a16="http://schemas.microsoft.com/office/drawing/2014/main" id="{3FCD7726-5967-4B11-87D4-6435A828B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3821096" y="3053947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8F7E5A9-F8ED-453D-8BC0-D694CDC6DC85}"/>
                </a:ext>
              </a:extLst>
            </p:cNvPr>
            <p:cNvSpPr/>
            <p:nvPr/>
          </p:nvSpPr>
          <p:spPr>
            <a:xfrm rot="19823829">
              <a:off x="4440707" y="2806952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4" name="Graphic 63" descr="Network outline">
              <a:extLst>
                <a:ext uri="{FF2B5EF4-FFF2-40B4-BE49-F238E27FC236}">
                  <a16:creationId xmlns:a16="http://schemas.microsoft.com/office/drawing/2014/main" id="{86F8ADF8-9610-4D9C-A357-F7FF08F3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92295" y="1269999"/>
              <a:ext cx="1777653" cy="1777653"/>
            </a:xfrm>
            <a:prstGeom prst="rect">
              <a:avLst/>
            </a:prstGeom>
          </p:spPr>
        </p:pic>
        <p:sp>
          <p:nvSpPr>
            <p:cNvPr id="65" name="Arrow: Up 64">
              <a:extLst>
                <a:ext uri="{FF2B5EF4-FFF2-40B4-BE49-F238E27FC236}">
                  <a16:creationId xmlns:a16="http://schemas.microsoft.com/office/drawing/2014/main" id="{F4F21A7A-F433-4DA0-90F0-80C29A07F68E}"/>
                </a:ext>
              </a:extLst>
            </p:cNvPr>
            <p:cNvSpPr/>
            <p:nvPr/>
          </p:nvSpPr>
          <p:spPr>
            <a:xfrm rot="10800000">
              <a:off x="3294692" y="2965452"/>
              <a:ext cx="144016" cy="1309513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3518B65D-1CBD-4A26-8E52-650FC17A221D}"/>
                </a:ext>
              </a:extLst>
            </p:cNvPr>
            <p:cNvSpPr/>
            <p:nvPr/>
          </p:nvSpPr>
          <p:spPr>
            <a:xfrm rot="12600000">
              <a:off x="2015915" y="2967636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B218DBD7-6D4C-4397-86CE-AB64809D8A10}"/>
                </a:ext>
              </a:extLst>
            </p:cNvPr>
            <p:cNvSpPr/>
            <p:nvPr/>
          </p:nvSpPr>
          <p:spPr>
            <a:xfrm rot="9000000">
              <a:off x="4624935" y="2811388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Content Placeholder 8">
              <a:extLst>
                <a:ext uri="{FF2B5EF4-FFF2-40B4-BE49-F238E27FC236}">
                  <a16:creationId xmlns:a16="http://schemas.microsoft.com/office/drawing/2014/main" id="{89F34832-DE23-4289-BC96-27562816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2147247" y="3735598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Content Placeholder 8">
              <a:extLst>
                <a:ext uri="{FF2B5EF4-FFF2-40B4-BE49-F238E27FC236}">
                  <a16:creationId xmlns:a16="http://schemas.microsoft.com/office/drawing/2014/main" id="{7D6384BB-895F-4360-8AFD-41DDB5DE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3493446" y="374119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Content Placeholder 8">
              <a:extLst>
                <a:ext uri="{FF2B5EF4-FFF2-40B4-BE49-F238E27FC236}">
                  <a16:creationId xmlns:a16="http://schemas.microsoft.com/office/drawing/2014/main" id="{92DEB8BB-BF82-4418-B01C-C18407F8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5136464" y="36904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B543486-17C1-4679-A1E6-E7730D84E780}"/>
              </a:ext>
            </a:extLst>
          </p:cNvPr>
          <p:cNvGrpSpPr/>
          <p:nvPr/>
        </p:nvGrpSpPr>
        <p:grpSpPr>
          <a:xfrm>
            <a:off x="7974115" y="1268760"/>
            <a:ext cx="354133" cy="1319011"/>
            <a:chOff x="3021659" y="1741159"/>
            <a:chExt cx="354133" cy="1319011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BCC0EE2-C1F0-4D35-B9F6-2A59A7C5C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741159"/>
              <a:ext cx="0" cy="1319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091E7FE-D2AB-4810-8048-F062ADEED942}"/>
                </a:ext>
              </a:extLst>
            </p:cNvPr>
            <p:cNvSpPr/>
            <p:nvPr/>
          </p:nvSpPr>
          <p:spPr>
            <a:xfrm>
              <a:off x="3055909" y="2255653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7" name="Graphic 116" descr="Circle with left arrow outline">
              <a:extLst>
                <a:ext uri="{FF2B5EF4-FFF2-40B4-BE49-F238E27FC236}">
                  <a16:creationId xmlns:a16="http://schemas.microsoft.com/office/drawing/2014/main" id="{6B572064-FC11-4370-8A1D-A7C1E2CD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021659" y="2219154"/>
              <a:ext cx="354133" cy="354133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B01DEA1-B853-4C95-961F-B85AFD5C2935}"/>
              </a:ext>
            </a:extLst>
          </p:cNvPr>
          <p:cNvGrpSpPr/>
          <p:nvPr/>
        </p:nvGrpSpPr>
        <p:grpSpPr>
          <a:xfrm>
            <a:off x="7974115" y="2918748"/>
            <a:ext cx="354133" cy="1319011"/>
            <a:chOff x="3021659" y="1741159"/>
            <a:chExt cx="354133" cy="131901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577F2D3-E6AC-4C23-A0B5-958399A5B66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741159"/>
              <a:ext cx="0" cy="1319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D863550-903D-4171-96B9-F484BCBD5B95}"/>
                </a:ext>
              </a:extLst>
            </p:cNvPr>
            <p:cNvSpPr/>
            <p:nvPr/>
          </p:nvSpPr>
          <p:spPr>
            <a:xfrm>
              <a:off x="3055909" y="2255653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1" name="Graphic 120" descr="Circle with left arrow outline">
              <a:extLst>
                <a:ext uri="{FF2B5EF4-FFF2-40B4-BE49-F238E27FC236}">
                  <a16:creationId xmlns:a16="http://schemas.microsoft.com/office/drawing/2014/main" id="{E1EBC1FE-CA05-473C-A4FD-E4A03C95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021659" y="2219154"/>
              <a:ext cx="354133" cy="354133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FF0BDAB-6239-40F6-BCE2-B9E96B06E0AE}"/>
              </a:ext>
            </a:extLst>
          </p:cNvPr>
          <p:cNvGrpSpPr/>
          <p:nvPr/>
        </p:nvGrpSpPr>
        <p:grpSpPr>
          <a:xfrm>
            <a:off x="7974115" y="4653136"/>
            <a:ext cx="354133" cy="1440160"/>
            <a:chOff x="3021659" y="1717641"/>
            <a:chExt cx="354133" cy="144016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666998F-A0EE-475A-93F4-D16B7E0DA0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717641"/>
              <a:ext cx="0" cy="1440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EE74BB7-85E1-4C8D-AAE0-5CBD84CA7924}"/>
                </a:ext>
              </a:extLst>
            </p:cNvPr>
            <p:cNvSpPr/>
            <p:nvPr/>
          </p:nvSpPr>
          <p:spPr>
            <a:xfrm>
              <a:off x="3055909" y="2277248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5" name="Graphic 124" descr="Circle with left arrow outline">
              <a:extLst>
                <a:ext uri="{FF2B5EF4-FFF2-40B4-BE49-F238E27FC236}">
                  <a16:creationId xmlns:a16="http://schemas.microsoft.com/office/drawing/2014/main" id="{EF776E35-2639-4F5C-A75A-E495C34B7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021659" y="2240749"/>
              <a:ext cx="354133" cy="35413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CC0187-2795-45C1-8605-55D4DCB2A136}"/>
              </a:ext>
            </a:extLst>
          </p:cNvPr>
          <p:cNvSpPr txBox="1"/>
          <p:nvPr/>
        </p:nvSpPr>
        <p:spPr>
          <a:xfrm>
            <a:off x="11465221" y="2436675"/>
            <a:ext cx="53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[8]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B801542-C56F-4204-9096-3F01260BC2E3}"/>
              </a:ext>
            </a:extLst>
          </p:cNvPr>
          <p:cNvSpPr txBox="1"/>
          <p:nvPr/>
        </p:nvSpPr>
        <p:spPr>
          <a:xfrm>
            <a:off x="11465221" y="4137767"/>
            <a:ext cx="53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79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 aims on ensuring privacy, but there are potential privacy threats that have to be  kept in mind by SMEs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31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06A03-2C06-4177-860C-1BB5B5D25F3B}"/>
              </a:ext>
            </a:extLst>
          </p:cNvPr>
          <p:cNvSpPr/>
          <p:nvPr/>
        </p:nvSpPr>
        <p:spPr>
          <a:xfrm>
            <a:off x="373460" y="1124744"/>
            <a:ext cx="3779946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Privacy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Critical aspects: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Company sends weights to central node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Weights reflect company data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Adversarial attacks from “malicious client” or “malicious server” possible [8]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Sample reconstruction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Information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trike="sngStrike" dirty="0">
                <a:solidFill>
                  <a:schemeClr val="tx1"/>
                </a:solidFill>
                <a:sym typeface="Wingdings" panose="05000000000000000000" pitchFamily="2" charset="2"/>
              </a:rPr>
              <a:t>Model corruption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trike="sngStrike" dirty="0">
                <a:solidFill>
                  <a:schemeClr val="tx1"/>
                </a:solidFill>
                <a:sym typeface="Wingdings" panose="05000000000000000000" pitchFamily="2" charset="2"/>
              </a:rPr>
              <a:t>Runtime misclassification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483014-E983-425F-93B6-FE606E95E91A}"/>
              </a:ext>
            </a:extLst>
          </p:cNvPr>
          <p:cNvGrpSpPr/>
          <p:nvPr/>
        </p:nvGrpSpPr>
        <p:grpSpPr>
          <a:xfrm>
            <a:off x="4254002" y="1124744"/>
            <a:ext cx="8394726" cy="1794004"/>
            <a:chOff x="4254002" y="1124745"/>
            <a:chExt cx="8394726" cy="17940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35CBFC-7CC6-4617-9169-5EE958B67858}"/>
                </a:ext>
              </a:extLst>
            </p:cNvPr>
            <p:cNvSpPr/>
            <p:nvPr/>
          </p:nvSpPr>
          <p:spPr>
            <a:xfrm>
              <a:off x="4254002" y="1124745"/>
              <a:ext cx="7480881" cy="15841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00"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Sample Reconstruction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Loss-Function/</a:t>
              </a:r>
              <a:r>
                <a:rPr lang="en-GB" dirty="0" err="1">
                  <a:solidFill>
                    <a:schemeClr val="tx1"/>
                  </a:solidFill>
                </a:rPr>
                <a:t>ReLu</a:t>
              </a:r>
              <a:r>
                <a:rPr lang="en-GB" dirty="0">
                  <a:solidFill>
                    <a:schemeClr val="tx1"/>
                  </a:solidFill>
                </a:rPr>
                <a:t> Exploitation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First Dense Layer Attack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DLG/</a:t>
              </a:r>
              <a:r>
                <a:rPr lang="en-GB" dirty="0" err="1">
                  <a:solidFill>
                    <a:schemeClr val="tx1"/>
                  </a:solidFill>
                </a:rPr>
                <a:t>iDGL</a:t>
              </a:r>
              <a:r>
                <a:rPr lang="en-GB" dirty="0">
                  <a:solidFill>
                    <a:schemeClr val="tx1"/>
                  </a:solidFill>
                </a:rPr>
                <a:t> (Deep Leakage from Gradients)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E707A3-80E9-43EE-AE1C-3223802DC7A4}"/>
                </a:ext>
              </a:extLst>
            </p:cNvPr>
            <p:cNvSpPr txBox="1"/>
            <p:nvPr/>
          </p:nvSpPr>
          <p:spPr>
            <a:xfrm>
              <a:off x="8276429" y="1164422"/>
              <a:ext cx="4372299" cy="1754326"/>
            </a:xfrm>
            <a:prstGeom prst="rect">
              <a:avLst/>
            </a:prstGeom>
            <a:noFill/>
          </p:spPr>
          <p:txBody>
            <a:bodyPr wrap="square" rIns="792000" rtlCol="0">
              <a:spAutoFit/>
            </a:bodyPr>
            <a:lstStyle/>
            <a:p>
              <a:r>
                <a:rPr lang="en-US" dirty="0"/>
                <a:t>Not realistic / viable if: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Clients‘ datasets sufficiently large enough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Basic counter measures such as dropout or artificial noise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6D20C1-8985-4477-AD3D-41A66D892BCC}"/>
              </a:ext>
            </a:extLst>
          </p:cNvPr>
          <p:cNvGrpSpPr/>
          <p:nvPr/>
        </p:nvGrpSpPr>
        <p:grpSpPr>
          <a:xfrm>
            <a:off x="4254002" y="2812939"/>
            <a:ext cx="8486923" cy="2056221"/>
            <a:chOff x="4254002" y="1124744"/>
            <a:chExt cx="8486923" cy="20562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4E41073-46C6-4494-B00C-581B1E8BF12E}"/>
                </a:ext>
              </a:extLst>
            </p:cNvPr>
            <p:cNvSpPr/>
            <p:nvPr/>
          </p:nvSpPr>
          <p:spPr>
            <a:xfrm>
              <a:off x="4254002" y="1124744"/>
              <a:ext cx="7480881" cy="15841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>
                  <a:solidFill>
                    <a:schemeClr val="tx1"/>
                  </a:solidFill>
                </a:rPr>
                <a:t>Information Inference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Model Inversion Attacks</a:t>
              </a:r>
            </a:p>
            <a:p>
              <a:pPr marL="342900" indent="-342900">
                <a:buAutoNum type="arabicPeriod"/>
              </a:pPr>
              <a:r>
                <a:rPr lang="en-GB" dirty="0" err="1">
                  <a:solidFill>
                    <a:schemeClr val="tx1"/>
                  </a:solidFill>
                </a:rPr>
                <a:t>mGAN</a:t>
              </a:r>
              <a:r>
                <a:rPr lang="en-GB" dirty="0">
                  <a:solidFill>
                    <a:schemeClr val="tx1"/>
                  </a:solidFill>
                </a:rPr>
                <a:t>-AI [14]</a:t>
              </a: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GAN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CD28FB-CF0A-4003-A84D-FC802926B4BB}"/>
                </a:ext>
              </a:extLst>
            </p:cNvPr>
            <p:cNvSpPr txBox="1"/>
            <p:nvPr/>
          </p:nvSpPr>
          <p:spPr>
            <a:xfrm>
              <a:off x="8276429" y="1149640"/>
              <a:ext cx="446449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realistic / viable if: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Input spaces sufficiently large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Sufficient number of clients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Non-linear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Heterogenous client data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2DAED25-2670-44D1-8740-EC040ABEF3B5}"/>
              </a:ext>
            </a:extLst>
          </p:cNvPr>
          <p:cNvSpPr/>
          <p:nvPr/>
        </p:nvSpPr>
        <p:spPr>
          <a:xfrm>
            <a:off x="4254002" y="4509120"/>
            <a:ext cx="7480881" cy="17281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384000"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Implications for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mGAN</a:t>
            </a:r>
            <a:r>
              <a:rPr lang="en-GB" dirty="0">
                <a:solidFill>
                  <a:schemeClr val="tx1"/>
                </a:solidFill>
              </a:rPr>
              <a:t>-AI (server-side attack) as only realistic threat</a:t>
            </a:r>
          </a:p>
          <a:p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chemeClr val="tx1"/>
                </a:solidFill>
              </a:rPr>
              <a:t>Server has to be trustworthy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Maybe employ 3</a:t>
            </a:r>
            <a:r>
              <a:rPr lang="en-GB" baseline="30000" dirty="0">
                <a:solidFill>
                  <a:schemeClr val="tx1"/>
                </a:solidFill>
              </a:rPr>
              <a:t>rd</a:t>
            </a:r>
            <a:r>
              <a:rPr lang="en-GB" dirty="0">
                <a:solidFill>
                  <a:schemeClr val="tx1"/>
                </a:solidFill>
              </a:rPr>
              <a:t> party to run server / implement audits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D913D3-A719-4636-869F-184047DFB5C0}"/>
              </a:ext>
            </a:extLst>
          </p:cNvPr>
          <p:cNvGrpSpPr/>
          <p:nvPr/>
        </p:nvGrpSpPr>
        <p:grpSpPr>
          <a:xfrm>
            <a:off x="8276429" y="4809314"/>
            <a:ext cx="3357858" cy="1075682"/>
            <a:chOff x="433886" y="1605085"/>
            <a:chExt cx="3357858" cy="107568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EB2170-2AB3-4E0C-ACC9-E0742B297462}"/>
                </a:ext>
              </a:extLst>
            </p:cNvPr>
            <p:cNvSpPr/>
            <p:nvPr/>
          </p:nvSpPr>
          <p:spPr>
            <a:xfrm>
              <a:off x="839416" y="1628800"/>
              <a:ext cx="295232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One model per company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28B603-9965-481A-9E74-1F8E1DF067A5}"/>
                </a:ext>
              </a:extLst>
            </p:cNvPr>
            <p:cNvSpPr/>
            <p:nvPr/>
          </p:nvSpPr>
          <p:spPr>
            <a:xfrm>
              <a:off x="839416" y="2000077"/>
              <a:ext cx="295232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Federated learning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CACFD2-89EC-4010-B996-6C9B41E32DDC}"/>
                </a:ext>
              </a:extLst>
            </p:cNvPr>
            <p:cNvSpPr/>
            <p:nvPr/>
          </p:nvSpPr>
          <p:spPr>
            <a:xfrm>
              <a:off x="839416" y="2371353"/>
              <a:ext cx="2952328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All data model</a:t>
              </a:r>
            </a:p>
          </p:txBody>
        </p:sp>
        <p:pic>
          <p:nvPicPr>
            <p:cNvPr id="47" name="Graphic 46" descr="Badge Follow outline">
              <a:extLst>
                <a:ext uri="{FF2B5EF4-FFF2-40B4-BE49-F238E27FC236}">
                  <a16:creationId xmlns:a16="http://schemas.microsoft.com/office/drawing/2014/main" id="{6886DAC4-FF54-41D0-863B-D4EE47CB1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886" y="1605085"/>
              <a:ext cx="330797" cy="330797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FA747616-D2D7-4CDE-B9D4-C184752F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33886" y="2349970"/>
              <a:ext cx="330797" cy="33079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051692-DD5D-4001-A81B-B18189D041F3}"/>
              </a:ext>
            </a:extLst>
          </p:cNvPr>
          <p:cNvGrpSpPr/>
          <p:nvPr/>
        </p:nvGrpSpPr>
        <p:grpSpPr>
          <a:xfrm>
            <a:off x="1043744" y="1286645"/>
            <a:ext cx="1944216" cy="1590366"/>
            <a:chOff x="389751" y="1269999"/>
            <a:chExt cx="5275311" cy="4315199"/>
          </a:xfrm>
        </p:grpSpPr>
        <p:pic>
          <p:nvPicPr>
            <p:cNvPr id="50" name="Content Placeholder 8" descr="Database with solid fill">
              <a:extLst>
                <a:ext uri="{FF2B5EF4-FFF2-40B4-BE49-F238E27FC236}">
                  <a16:creationId xmlns:a16="http://schemas.microsoft.com/office/drawing/2014/main" id="{55615514-1562-414A-8AD3-52F18B2C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 bwMode="auto">
            <a:xfrm>
              <a:off x="422299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Graphic 50" descr="Factory with solid fill">
              <a:extLst>
                <a:ext uri="{FF2B5EF4-FFF2-40B4-BE49-F238E27FC236}">
                  <a16:creationId xmlns:a16="http://schemas.microsoft.com/office/drawing/2014/main" id="{2FB44685-5B9F-4787-A020-85042E1CB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7832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5105877-D5E6-4042-B272-39AE172F5A1C}"/>
                </a:ext>
              </a:extLst>
            </p:cNvPr>
            <p:cNvGrpSpPr/>
            <p:nvPr/>
          </p:nvGrpSpPr>
          <p:grpSpPr>
            <a:xfrm>
              <a:off x="389751" y="4558687"/>
              <a:ext cx="420323" cy="363275"/>
              <a:chOff x="389751" y="4202689"/>
              <a:chExt cx="420323" cy="363275"/>
            </a:xfrm>
            <a:solidFill>
              <a:srgbClr val="3795D1"/>
            </a:solidFill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8C29C5-0279-4D67-8FC7-4D1020182C70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ED6A2C8-7FD9-48E1-B9ED-39E755C0EE4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D0D80C4-7864-4266-88D3-23F7F8814569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8843893-646E-49D9-84FC-975F3B901C19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DA28E11-01C5-40D5-9640-1BFF1443C0E0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8BCBBE9-862F-4B8F-9C78-832971C613CA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6B6F7DC-37E7-424C-990E-E8710DE16B53}"/>
                  </a:ext>
                </a:extLst>
              </p:cNvPr>
              <p:cNvCxnSpPr>
                <a:stCxn id="99" idx="6"/>
                <a:endCxn id="102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A4D37CF-129B-4B2B-8C72-18978E258642}"/>
                  </a:ext>
                </a:extLst>
              </p:cNvPr>
              <p:cNvCxnSpPr>
                <a:stCxn id="100" idx="6"/>
                <a:endCxn id="102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D32F530-C545-4C21-9080-D3C065AB31A1}"/>
                  </a:ext>
                </a:extLst>
              </p:cNvPr>
              <p:cNvCxnSpPr>
                <a:stCxn id="100" idx="6"/>
                <a:endCxn id="103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668D65F-BB8E-4869-B542-7B5340238F3F}"/>
                  </a:ext>
                </a:extLst>
              </p:cNvPr>
              <p:cNvCxnSpPr>
                <a:stCxn id="101" idx="6"/>
                <a:endCxn id="103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9128B13-5703-4F85-B636-C479B7E8C28E}"/>
                  </a:ext>
                </a:extLst>
              </p:cNvPr>
              <p:cNvCxnSpPr>
                <a:endCxn id="103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82EB742-B6E1-4B09-B8C3-EED2DCF30D62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BE52E2B-3623-4819-9721-36B13E894DAD}"/>
                  </a:ext>
                </a:extLst>
              </p:cNvPr>
              <p:cNvCxnSpPr>
                <a:stCxn id="102" idx="6"/>
                <a:endCxn id="104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4D170E2-D718-4118-9E72-072ECD4CB399}"/>
                  </a:ext>
                </a:extLst>
              </p:cNvPr>
              <p:cNvCxnSpPr>
                <a:stCxn id="103" idx="6"/>
                <a:endCxn id="104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3795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073D2D09-F031-4995-97D2-9A0A5083F9D9}"/>
                </a:ext>
              </a:extLst>
            </p:cNvPr>
            <p:cNvSpPr/>
            <p:nvPr/>
          </p:nvSpPr>
          <p:spPr>
            <a:xfrm>
              <a:off x="3139738" y="2877145"/>
              <a:ext cx="144016" cy="13095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Graphic 53" descr="Factory with solid fill">
              <a:extLst>
                <a:ext uri="{FF2B5EF4-FFF2-40B4-BE49-F238E27FC236}">
                  <a16:creationId xmlns:a16="http://schemas.microsoft.com/office/drawing/2014/main" id="{5B44D81F-0CD6-4E08-B462-08A59B8A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83225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4F3135F-B7CE-4D4D-80F9-68131E5A6FB0}"/>
                </a:ext>
              </a:extLst>
            </p:cNvPr>
            <p:cNvGrpSpPr/>
            <p:nvPr/>
          </p:nvGrpSpPr>
          <p:grpSpPr>
            <a:xfrm>
              <a:off x="2125144" y="4558687"/>
              <a:ext cx="420323" cy="363275"/>
              <a:chOff x="389751" y="4202689"/>
              <a:chExt cx="420323" cy="36327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93EA16-0D0A-40BA-B9AC-7739C5182CF9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F142C80-0D51-4915-8CE8-E9C05744B431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97CA533-2E76-4320-AAD7-325FF6D70051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44FBC39-FB87-4706-98ED-D1B58A36DD03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B2E93E2-B7AF-461B-83D9-DE635D3B1615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56B058D-6538-40AF-A191-C158DF060F5B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solidFill>
                <a:srgbClr val="DF9B1B"/>
              </a:solidFill>
              <a:ln>
                <a:solidFill>
                  <a:srgbClr val="DF9B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23B735-3988-4049-913B-E9F26A365E00}"/>
                  </a:ext>
                </a:extLst>
              </p:cNvPr>
              <p:cNvCxnSpPr>
                <a:stCxn id="85" idx="6"/>
                <a:endCxn id="88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5802EC0-6504-4C02-9EED-24B134A718B0}"/>
                  </a:ext>
                </a:extLst>
              </p:cNvPr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EC98FC7-FF22-4149-9D63-2D8817AA7B87}"/>
                  </a:ext>
                </a:extLst>
              </p:cNvPr>
              <p:cNvCxnSpPr>
                <a:stCxn id="86" idx="6"/>
                <a:endCxn id="89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F16D16C-8E54-434C-A61D-296CEB89E935}"/>
                  </a:ext>
                </a:extLst>
              </p:cNvPr>
              <p:cNvCxnSpPr>
                <a:stCxn id="87" idx="6"/>
                <a:endCxn id="89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4CDF0EE-806A-4A97-B8B0-546B70257592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F71615A-57E4-4A4F-9E88-2D830ACED487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E9D933A-8333-466E-BE48-D9E8592D417A}"/>
                  </a:ext>
                </a:extLst>
              </p:cNvPr>
              <p:cNvCxnSpPr>
                <a:stCxn id="88" idx="6"/>
                <a:endCxn id="90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354990A-B9B6-4CB6-A2F3-CF5666F1E291}"/>
                  </a:ext>
                </a:extLst>
              </p:cNvPr>
              <p:cNvCxnSpPr>
                <a:stCxn id="89" idx="6"/>
                <a:endCxn id="90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ln>
                <a:solidFill>
                  <a:srgbClr val="DF9B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Content Placeholder 8" descr="Database with solid fill">
              <a:extLst>
                <a:ext uri="{FF2B5EF4-FFF2-40B4-BE49-F238E27FC236}">
                  <a16:creationId xmlns:a16="http://schemas.microsoft.com/office/drawing/2014/main" id="{9C060A5F-AC6C-448C-8717-FDEABE1C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 bwMode="auto">
            <a:xfrm>
              <a:off x="3927361" y="5009134"/>
              <a:ext cx="401168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Graphic 56" descr="Factory with solid fill">
              <a:extLst>
                <a:ext uri="{FF2B5EF4-FFF2-40B4-BE49-F238E27FC236}">
                  <a16:creationId xmlns:a16="http://schemas.microsoft.com/office/drawing/2014/main" id="{DDC5A00C-5E49-429C-984B-FA2F12C95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52894" y="4073030"/>
              <a:ext cx="1512168" cy="1512168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2FCE28-39DA-495F-9AF3-99DBE3F03AD5}"/>
                </a:ext>
              </a:extLst>
            </p:cNvPr>
            <p:cNvGrpSpPr/>
            <p:nvPr/>
          </p:nvGrpSpPr>
          <p:grpSpPr>
            <a:xfrm>
              <a:off x="3894813" y="4558687"/>
              <a:ext cx="420323" cy="363275"/>
              <a:chOff x="389751" y="4202689"/>
              <a:chExt cx="420323" cy="363275"/>
            </a:xfrm>
            <a:solidFill>
              <a:srgbClr val="A22322"/>
            </a:solidFill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CD233A3-A6E4-48CD-8B31-D771D654472F}"/>
                  </a:ext>
                </a:extLst>
              </p:cNvPr>
              <p:cNvSpPr/>
              <p:nvPr/>
            </p:nvSpPr>
            <p:spPr>
              <a:xfrm>
                <a:off x="389751" y="4202689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0230185-0C84-4618-9952-32AD4AE1FCB4}"/>
                  </a:ext>
                </a:extLst>
              </p:cNvPr>
              <p:cNvSpPr/>
              <p:nvPr/>
            </p:nvSpPr>
            <p:spPr>
              <a:xfrm>
                <a:off x="389751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3E8960F-380E-4814-9528-76B9FA14D703}"/>
                  </a:ext>
                </a:extLst>
              </p:cNvPr>
              <p:cNvSpPr/>
              <p:nvPr/>
            </p:nvSpPr>
            <p:spPr>
              <a:xfrm>
                <a:off x="389751" y="449591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AC7566D-0B24-4742-96D4-BC2E5587FED1}"/>
                  </a:ext>
                </a:extLst>
              </p:cNvPr>
              <p:cNvSpPr/>
              <p:nvPr/>
            </p:nvSpPr>
            <p:spPr>
              <a:xfrm>
                <a:off x="564886" y="427632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CA1A6F-7837-4756-AE85-B1E9D0EF2607}"/>
                  </a:ext>
                </a:extLst>
              </p:cNvPr>
              <p:cNvSpPr/>
              <p:nvPr/>
            </p:nvSpPr>
            <p:spPr>
              <a:xfrm>
                <a:off x="564886" y="4419884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A08A4E2-D8F6-4A7F-A50D-BBF992560BA1}"/>
                  </a:ext>
                </a:extLst>
              </p:cNvPr>
              <p:cNvSpPr/>
              <p:nvPr/>
            </p:nvSpPr>
            <p:spPr>
              <a:xfrm>
                <a:off x="740020" y="4349300"/>
                <a:ext cx="70054" cy="70054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7744117-2E89-4E34-9111-9E3BBE958FFA}"/>
                  </a:ext>
                </a:extLst>
              </p:cNvPr>
              <p:cNvCxnSpPr>
                <a:stCxn id="71" idx="6"/>
                <a:endCxn id="74" idx="2"/>
              </p:cNvCxnSpPr>
              <p:nvPr/>
            </p:nvCxnSpPr>
            <p:spPr>
              <a:xfrm>
                <a:off x="459805" y="4237716"/>
                <a:ext cx="105081" cy="73631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A79527C-ED05-4DBC-94FC-5D9BDB3BA418}"/>
                  </a:ext>
                </a:extLst>
              </p:cNvPr>
              <p:cNvCxnSpPr>
                <a:stCxn id="72" idx="6"/>
                <a:endCxn id="74" idx="2"/>
              </p:cNvCxnSpPr>
              <p:nvPr/>
            </p:nvCxnSpPr>
            <p:spPr>
              <a:xfrm flipV="1">
                <a:off x="459805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2F94683-FE3C-482B-A650-5095B825B2A4}"/>
                  </a:ext>
                </a:extLst>
              </p:cNvPr>
              <p:cNvCxnSpPr>
                <a:stCxn id="72" idx="6"/>
                <a:endCxn id="75" idx="2"/>
              </p:cNvCxnSpPr>
              <p:nvPr/>
            </p:nvCxnSpPr>
            <p:spPr>
              <a:xfrm>
                <a:off x="459805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94C589A-7ACA-4750-A0D9-37C44ED9E8A4}"/>
                  </a:ext>
                </a:extLst>
              </p:cNvPr>
              <p:cNvCxnSpPr>
                <a:stCxn id="73" idx="6"/>
                <a:endCxn id="75" idx="2"/>
              </p:cNvCxnSpPr>
              <p:nvPr/>
            </p:nvCxnSpPr>
            <p:spPr>
              <a:xfrm flipV="1">
                <a:off x="459805" y="4454911"/>
                <a:ext cx="105081" cy="76026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383A74-78BC-4CD8-B6F9-A28163462B94}"/>
                  </a:ext>
                </a:extLst>
              </p:cNvPr>
              <p:cNvCxnSpPr>
                <a:endCxn id="75" idx="2"/>
              </p:cNvCxnSpPr>
              <p:nvPr/>
            </p:nvCxnSpPr>
            <p:spPr>
              <a:xfrm>
                <a:off x="459805" y="4235056"/>
                <a:ext cx="105081" cy="219855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5B62D4A-14E7-404C-BB83-A2D27D6BA262}"/>
                  </a:ext>
                </a:extLst>
              </p:cNvPr>
              <p:cNvCxnSpPr>
                <a:stCxn id="73" idx="6"/>
                <a:endCxn id="74" idx="2"/>
              </p:cNvCxnSpPr>
              <p:nvPr/>
            </p:nvCxnSpPr>
            <p:spPr>
              <a:xfrm flipV="1">
                <a:off x="459805" y="4311347"/>
                <a:ext cx="105081" cy="21959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3D678F8-7616-4B87-80C0-A841534F5736}"/>
                  </a:ext>
                </a:extLst>
              </p:cNvPr>
              <p:cNvCxnSpPr>
                <a:stCxn id="74" idx="6"/>
                <a:endCxn id="76" idx="2"/>
              </p:cNvCxnSpPr>
              <p:nvPr/>
            </p:nvCxnSpPr>
            <p:spPr>
              <a:xfrm>
                <a:off x="634939" y="4311347"/>
                <a:ext cx="105081" cy="7298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77E5DD-1544-4030-9E4D-3E3FE99DBD25}"/>
                  </a:ext>
                </a:extLst>
              </p:cNvPr>
              <p:cNvCxnSpPr>
                <a:stCxn id="75" idx="6"/>
                <a:endCxn id="76" idx="2"/>
              </p:cNvCxnSpPr>
              <p:nvPr/>
            </p:nvCxnSpPr>
            <p:spPr>
              <a:xfrm flipV="1">
                <a:off x="634939" y="4384327"/>
                <a:ext cx="105081" cy="70584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D9FC3798-4CE3-46C2-9647-CCF4364B2BA3}"/>
                </a:ext>
              </a:extLst>
            </p:cNvPr>
            <p:cNvSpPr/>
            <p:nvPr/>
          </p:nvSpPr>
          <p:spPr>
            <a:xfrm rot="1829874">
              <a:off x="1914596" y="2814181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0" name="Content Placeholder 8">
              <a:extLst>
                <a:ext uri="{FF2B5EF4-FFF2-40B4-BE49-F238E27FC236}">
                  <a16:creationId xmlns:a16="http://schemas.microsoft.com/office/drawing/2014/main" id="{17E754E1-4607-477F-B37E-9E31C96F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1557070" y="30366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Content Placeholder 8">
              <a:extLst>
                <a:ext uri="{FF2B5EF4-FFF2-40B4-BE49-F238E27FC236}">
                  <a16:creationId xmlns:a16="http://schemas.microsoft.com/office/drawing/2014/main" id="{DE1455AE-0EE1-4394-BCD8-F7E48297D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2754814" y="341766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Content Placeholder 8">
              <a:extLst>
                <a:ext uri="{FF2B5EF4-FFF2-40B4-BE49-F238E27FC236}">
                  <a16:creationId xmlns:a16="http://schemas.microsoft.com/office/drawing/2014/main" id="{3FCD7726-5967-4B11-87D4-6435A828B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3821096" y="3053947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8F7E5A9-F8ED-453D-8BC0-D694CDC6DC85}"/>
                </a:ext>
              </a:extLst>
            </p:cNvPr>
            <p:cNvSpPr/>
            <p:nvPr/>
          </p:nvSpPr>
          <p:spPr>
            <a:xfrm rot="19823829">
              <a:off x="4440707" y="2806952"/>
              <a:ext cx="156227" cy="14115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4" name="Graphic 63" descr="Network outline">
              <a:extLst>
                <a:ext uri="{FF2B5EF4-FFF2-40B4-BE49-F238E27FC236}">
                  <a16:creationId xmlns:a16="http://schemas.microsoft.com/office/drawing/2014/main" id="{86F8ADF8-9610-4D9C-A357-F7FF08F3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92295" y="1269999"/>
              <a:ext cx="1777653" cy="1777653"/>
            </a:xfrm>
            <a:prstGeom prst="rect">
              <a:avLst/>
            </a:prstGeom>
          </p:spPr>
        </p:pic>
        <p:sp>
          <p:nvSpPr>
            <p:cNvPr id="65" name="Arrow: Up 64">
              <a:extLst>
                <a:ext uri="{FF2B5EF4-FFF2-40B4-BE49-F238E27FC236}">
                  <a16:creationId xmlns:a16="http://schemas.microsoft.com/office/drawing/2014/main" id="{F4F21A7A-F433-4DA0-90F0-80C29A07F68E}"/>
                </a:ext>
              </a:extLst>
            </p:cNvPr>
            <p:cNvSpPr/>
            <p:nvPr/>
          </p:nvSpPr>
          <p:spPr>
            <a:xfrm rot="10800000">
              <a:off x="3294692" y="2965452"/>
              <a:ext cx="144016" cy="1309513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3518B65D-1CBD-4A26-8E52-650FC17A221D}"/>
                </a:ext>
              </a:extLst>
            </p:cNvPr>
            <p:cNvSpPr/>
            <p:nvPr/>
          </p:nvSpPr>
          <p:spPr>
            <a:xfrm rot="12600000">
              <a:off x="2015915" y="2967636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B218DBD7-6D4C-4397-86CE-AB64809D8A10}"/>
                </a:ext>
              </a:extLst>
            </p:cNvPr>
            <p:cNvSpPr/>
            <p:nvPr/>
          </p:nvSpPr>
          <p:spPr>
            <a:xfrm rot="9000000">
              <a:off x="4624935" y="2811388"/>
              <a:ext cx="156227" cy="141150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Content Placeholder 8">
              <a:extLst>
                <a:ext uri="{FF2B5EF4-FFF2-40B4-BE49-F238E27FC236}">
                  <a16:creationId xmlns:a16="http://schemas.microsoft.com/office/drawing/2014/main" id="{89F34832-DE23-4289-BC96-27562816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2147247" y="3735598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Content Placeholder 8">
              <a:extLst>
                <a:ext uri="{FF2B5EF4-FFF2-40B4-BE49-F238E27FC236}">
                  <a16:creationId xmlns:a16="http://schemas.microsoft.com/office/drawing/2014/main" id="{7D6384BB-895F-4360-8AFD-41DDB5DE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3493446" y="3741194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Content Placeholder 8">
              <a:extLst>
                <a:ext uri="{FF2B5EF4-FFF2-40B4-BE49-F238E27FC236}">
                  <a16:creationId xmlns:a16="http://schemas.microsoft.com/office/drawing/2014/main" id="{92DEB8BB-BF82-4418-B01C-C18407F8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5136464" y="3690429"/>
              <a:ext cx="389011" cy="4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B543486-17C1-4679-A1E6-E7730D84E780}"/>
              </a:ext>
            </a:extLst>
          </p:cNvPr>
          <p:cNvGrpSpPr/>
          <p:nvPr/>
        </p:nvGrpSpPr>
        <p:grpSpPr>
          <a:xfrm>
            <a:off x="7974115" y="1268760"/>
            <a:ext cx="354133" cy="1319011"/>
            <a:chOff x="3021659" y="1741159"/>
            <a:chExt cx="354133" cy="1319011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BCC0EE2-C1F0-4D35-B9F6-2A59A7C5C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741159"/>
              <a:ext cx="0" cy="1319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091E7FE-D2AB-4810-8048-F062ADEED942}"/>
                </a:ext>
              </a:extLst>
            </p:cNvPr>
            <p:cNvSpPr/>
            <p:nvPr/>
          </p:nvSpPr>
          <p:spPr>
            <a:xfrm>
              <a:off x="3055909" y="2255653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7" name="Graphic 116" descr="Circle with left arrow outline">
              <a:extLst>
                <a:ext uri="{FF2B5EF4-FFF2-40B4-BE49-F238E27FC236}">
                  <a16:creationId xmlns:a16="http://schemas.microsoft.com/office/drawing/2014/main" id="{6B572064-FC11-4370-8A1D-A7C1E2CD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021659" y="2219154"/>
              <a:ext cx="354133" cy="354133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B01DEA1-B853-4C95-961F-B85AFD5C2935}"/>
              </a:ext>
            </a:extLst>
          </p:cNvPr>
          <p:cNvGrpSpPr/>
          <p:nvPr/>
        </p:nvGrpSpPr>
        <p:grpSpPr>
          <a:xfrm>
            <a:off x="7974115" y="2918748"/>
            <a:ext cx="354133" cy="1319011"/>
            <a:chOff x="3021659" y="1741159"/>
            <a:chExt cx="354133" cy="131901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577F2D3-E6AC-4C23-A0B5-958399A5B66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741159"/>
              <a:ext cx="0" cy="13190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D863550-903D-4171-96B9-F484BCBD5B95}"/>
                </a:ext>
              </a:extLst>
            </p:cNvPr>
            <p:cNvSpPr/>
            <p:nvPr/>
          </p:nvSpPr>
          <p:spPr>
            <a:xfrm>
              <a:off x="3055909" y="2255653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1" name="Graphic 120" descr="Circle with left arrow outline">
              <a:extLst>
                <a:ext uri="{FF2B5EF4-FFF2-40B4-BE49-F238E27FC236}">
                  <a16:creationId xmlns:a16="http://schemas.microsoft.com/office/drawing/2014/main" id="{E1EBC1FE-CA05-473C-A4FD-E4A03C95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021659" y="2219154"/>
              <a:ext cx="354133" cy="354133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FF0BDAB-6239-40F6-BCE2-B9E96B06E0AE}"/>
              </a:ext>
            </a:extLst>
          </p:cNvPr>
          <p:cNvGrpSpPr/>
          <p:nvPr/>
        </p:nvGrpSpPr>
        <p:grpSpPr>
          <a:xfrm>
            <a:off x="7974115" y="4653136"/>
            <a:ext cx="354133" cy="1440160"/>
            <a:chOff x="3021659" y="1717641"/>
            <a:chExt cx="354133" cy="144016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666998F-A0EE-475A-93F4-D16B7E0DA0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26" y="1717641"/>
              <a:ext cx="0" cy="1440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EE74BB7-85E1-4C8D-AAE0-5CBD84CA7924}"/>
                </a:ext>
              </a:extLst>
            </p:cNvPr>
            <p:cNvSpPr/>
            <p:nvPr/>
          </p:nvSpPr>
          <p:spPr>
            <a:xfrm>
              <a:off x="3055909" y="2277248"/>
              <a:ext cx="282356" cy="283285"/>
            </a:xfrm>
            <a:prstGeom prst="rect">
              <a:avLst/>
            </a:prstGeom>
            <a:solidFill>
              <a:srgbClr val="DDE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5" name="Graphic 124" descr="Circle with left arrow outline">
              <a:extLst>
                <a:ext uri="{FF2B5EF4-FFF2-40B4-BE49-F238E27FC236}">
                  <a16:creationId xmlns:a16="http://schemas.microsoft.com/office/drawing/2014/main" id="{EF776E35-2639-4F5C-A75A-E495C34B7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021659" y="2240749"/>
              <a:ext cx="354133" cy="35413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CC0187-2795-45C1-8605-55D4DCB2A136}"/>
              </a:ext>
            </a:extLst>
          </p:cNvPr>
          <p:cNvSpPr txBox="1"/>
          <p:nvPr/>
        </p:nvSpPr>
        <p:spPr>
          <a:xfrm>
            <a:off x="11465221" y="2436675"/>
            <a:ext cx="53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[8]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B801542-C56F-4204-9096-3F01260BC2E3}"/>
              </a:ext>
            </a:extLst>
          </p:cNvPr>
          <p:cNvSpPr txBox="1"/>
          <p:nvPr/>
        </p:nvSpPr>
        <p:spPr>
          <a:xfrm>
            <a:off x="11465221" y="4137767"/>
            <a:ext cx="53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[8]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5B3AD1-F60A-48B1-848F-CF00BD5FC01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57241" y="644329"/>
            <a:ext cx="6713146" cy="56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3B6-32EC-4D4A-B9E7-789A30AC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45314"/>
            <a:ext cx="9215967" cy="561975"/>
          </a:xfrm>
        </p:spPr>
        <p:txBody>
          <a:bodyPr/>
          <a:lstStyle/>
          <a:p>
            <a:r>
              <a:rPr lang="en-GB" dirty="0"/>
              <a:t>Complexity can be decomposed into three components which are key for evaluating federated learning in the SME context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166F-B87A-49C9-B35C-17DAF876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000" y="6466739"/>
            <a:ext cx="1152000" cy="365125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B0E50-3F67-4F92-8596-6ED25AEC4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36000" y="6466738"/>
            <a:ext cx="432000" cy="216000"/>
          </a:xfrm>
        </p:spPr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32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3B5C-4186-46A6-B165-C5FCF232D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54252" y="6466714"/>
            <a:ext cx="5340372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3B6-32EC-4D4A-B9E7-789A30A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 can be decomposed into three components which are key for evaluating federated learning in the SME context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166F-B87A-49C9-B35C-17DAF876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B0E50-3F67-4F92-8596-6ED25AEC4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33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3B5C-4186-46A6-B165-C5FCF232D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9B4D-1D48-4908-97DE-48216603F1F5}"/>
              </a:ext>
            </a:extLst>
          </p:cNvPr>
          <p:cNvSpPr/>
          <p:nvPr/>
        </p:nvSpPr>
        <p:spPr>
          <a:xfrm>
            <a:off x="552000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Computational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Number of communication rounds [2] / iterations / communicated bits until a certain target accuracy is reached [5]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E1D998-57C4-4667-9D9A-463B7125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65" y="3212976"/>
            <a:ext cx="2409773" cy="27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28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3B6-32EC-4D4A-B9E7-789A30A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 can be decomposed into three components which are key for evaluating federated learning in the SME context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166F-B87A-49C9-B35C-17DAF876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B0E50-3F67-4F92-8596-6ED25AEC4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34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3B5C-4186-46A6-B165-C5FCF232D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9B4D-1D48-4908-97DE-48216603F1F5}"/>
              </a:ext>
            </a:extLst>
          </p:cNvPr>
          <p:cNvSpPr/>
          <p:nvPr/>
        </p:nvSpPr>
        <p:spPr>
          <a:xfrm>
            <a:off x="552000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Computational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Number of communication rounds [2] / iterations / communicated bits until a certain target accuracy is reached 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</a:rPr>
              <a:t>In contrast to in classical federated learning use cases computational complexity is </a:t>
            </a:r>
            <a:r>
              <a:rPr lang="en-GB" b="1" dirty="0">
                <a:solidFill>
                  <a:schemeClr val="tx1"/>
                </a:solidFill>
              </a:rPr>
              <a:t>not a dominating factor </a:t>
            </a:r>
            <a:r>
              <a:rPr lang="en-GB" dirty="0">
                <a:solidFill>
                  <a:schemeClr val="tx1"/>
                </a:solidFill>
              </a:rPr>
              <a:t>for SMEs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E489980-7049-424E-A393-0463B3D5205B}"/>
              </a:ext>
            </a:extLst>
          </p:cNvPr>
          <p:cNvSpPr/>
          <p:nvPr/>
        </p:nvSpPr>
        <p:spPr>
          <a:xfrm rot="5400000">
            <a:off x="2036968" y="3229410"/>
            <a:ext cx="246063" cy="6452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14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3B6-32EC-4D4A-B9E7-789A30A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 can be decomposed into three components which are key for evaluating federated learning in the SME context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166F-B87A-49C9-B35C-17DAF876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B0E50-3F67-4F92-8596-6ED25AEC4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35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3B5C-4186-46A6-B165-C5FCF232D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9B4D-1D48-4908-97DE-48216603F1F5}"/>
              </a:ext>
            </a:extLst>
          </p:cNvPr>
          <p:cNvSpPr/>
          <p:nvPr/>
        </p:nvSpPr>
        <p:spPr>
          <a:xfrm>
            <a:off x="552000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Computational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Number of communication rounds [2] / iterations / communicated bits until a certain target accuracy is reached 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</a:rPr>
              <a:t>In contrast to in classical federated learning use cases computational complexity is </a:t>
            </a:r>
            <a:r>
              <a:rPr lang="en-GB" b="1" dirty="0">
                <a:solidFill>
                  <a:schemeClr val="tx1"/>
                </a:solidFill>
              </a:rPr>
              <a:t>not a dominating factor </a:t>
            </a:r>
            <a:r>
              <a:rPr lang="en-GB" dirty="0">
                <a:solidFill>
                  <a:schemeClr val="tx1"/>
                </a:solidFill>
              </a:rPr>
              <a:t>for SMEs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42A28-6CF5-48A6-9154-2569BC65B5E4}"/>
              </a:ext>
            </a:extLst>
          </p:cNvPr>
          <p:cNvSpPr/>
          <p:nvPr/>
        </p:nvSpPr>
        <p:spPr>
          <a:xfrm>
            <a:off x="4365595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Organizational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Complexity that arises from organizing and facilitating federated learning and the other settings, especially relating to second and third parties</a:t>
            </a:r>
          </a:p>
        </p:txBody>
      </p:sp>
      <p:pic>
        <p:nvPicPr>
          <p:cNvPr id="12" name="Graphic 11" descr="Security camera with solid fill">
            <a:extLst>
              <a:ext uri="{FF2B5EF4-FFF2-40B4-BE49-F238E27FC236}">
                <a16:creationId xmlns:a16="http://schemas.microsoft.com/office/drawing/2014/main" id="{2A828134-F37B-4238-A2D3-2C5BB3FEA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1484" y="4908091"/>
            <a:ext cx="914400" cy="914400"/>
          </a:xfrm>
          <a:prstGeom prst="rect">
            <a:avLst/>
          </a:prstGeom>
        </p:spPr>
      </p:pic>
      <p:pic>
        <p:nvPicPr>
          <p:cNvPr id="13" name="Graphic 12" descr="Coins with solid fill">
            <a:extLst>
              <a:ext uri="{FF2B5EF4-FFF2-40B4-BE49-F238E27FC236}">
                <a16:creationId xmlns:a16="http://schemas.microsoft.com/office/drawing/2014/main" id="{35C1BCF5-FC0A-4DA8-87AD-2FADB8A85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5574" y="3881091"/>
            <a:ext cx="914400" cy="914400"/>
          </a:xfrm>
          <a:prstGeom prst="rect">
            <a:avLst/>
          </a:prstGeom>
        </p:spPr>
      </p:pic>
      <p:pic>
        <p:nvPicPr>
          <p:cNvPr id="14" name="Graphic 13" descr="Contract with solid fill">
            <a:extLst>
              <a:ext uri="{FF2B5EF4-FFF2-40B4-BE49-F238E27FC236}">
                <a16:creationId xmlns:a16="http://schemas.microsoft.com/office/drawing/2014/main" id="{553B0ED6-0CE2-44A2-A1A5-1A21059181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1087" y="4908091"/>
            <a:ext cx="914400" cy="914400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21A4F16-D990-4FD3-9882-C8056091EA37}"/>
              </a:ext>
            </a:extLst>
          </p:cNvPr>
          <p:cNvSpPr/>
          <p:nvPr/>
        </p:nvSpPr>
        <p:spPr>
          <a:xfrm rot="5400000">
            <a:off x="2036968" y="3229410"/>
            <a:ext cx="246063" cy="6452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74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3B6-32EC-4D4A-B9E7-789A30A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 can be decomposed into three components which are key for evaluating federated learning in the SME context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166F-B87A-49C9-B35C-17DAF876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B0E50-3F67-4F92-8596-6ED25AEC4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36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3B5C-4186-46A6-B165-C5FCF232D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9B4D-1D48-4908-97DE-48216603F1F5}"/>
              </a:ext>
            </a:extLst>
          </p:cNvPr>
          <p:cNvSpPr/>
          <p:nvPr/>
        </p:nvSpPr>
        <p:spPr>
          <a:xfrm>
            <a:off x="552000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Computational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Number of communication rounds [2] / iterations / communicated bits until a certain target accuracy is reached 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</a:rPr>
              <a:t>In contrast to in classical federated learning use cases computational complexity is </a:t>
            </a:r>
            <a:r>
              <a:rPr lang="en-GB" b="1" dirty="0">
                <a:solidFill>
                  <a:schemeClr val="tx1"/>
                </a:solidFill>
              </a:rPr>
              <a:t>not a dominating factor </a:t>
            </a:r>
            <a:r>
              <a:rPr lang="en-GB" dirty="0">
                <a:solidFill>
                  <a:schemeClr val="tx1"/>
                </a:solidFill>
              </a:rPr>
              <a:t>for SMEs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42A28-6CF5-48A6-9154-2569BC65B5E4}"/>
              </a:ext>
            </a:extLst>
          </p:cNvPr>
          <p:cNvSpPr/>
          <p:nvPr/>
        </p:nvSpPr>
        <p:spPr>
          <a:xfrm>
            <a:off x="4365595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Organizational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Complexity that arises from organizing and facilitating federated learning and the other settings, especially relating to second and third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</a:rPr>
              <a:t>Organizational complexity, especially related to privacy, is </a:t>
            </a:r>
            <a:r>
              <a:rPr lang="en-GB" b="1" dirty="0">
                <a:solidFill>
                  <a:schemeClr val="tx1"/>
                </a:solidFill>
              </a:rPr>
              <a:t>key driver of complexity </a:t>
            </a:r>
            <a:r>
              <a:rPr lang="en-GB" dirty="0">
                <a:solidFill>
                  <a:schemeClr val="tx1"/>
                </a:solidFill>
              </a:rPr>
              <a:t>in facilitating federated learning in the SME context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32EF8F7A-7341-4BBF-99AD-88457D409760}"/>
              </a:ext>
            </a:extLst>
          </p:cNvPr>
          <p:cNvSpPr/>
          <p:nvPr/>
        </p:nvSpPr>
        <p:spPr>
          <a:xfrm rot="5400000">
            <a:off x="2036968" y="3229410"/>
            <a:ext cx="246063" cy="6452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B29BCC01-FD3E-4F99-A3C4-25AB69925422}"/>
              </a:ext>
            </a:extLst>
          </p:cNvPr>
          <p:cNvSpPr/>
          <p:nvPr/>
        </p:nvSpPr>
        <p:spPr>
          <a:xfrm rot="5400000">
            <a:off x="5972967" y="3475474"/>
            <a:ext cx="246063" cy="6452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61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3B6-32EC-4D4A-B9E7-789A30A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 can be decomposed into three components which are key for evaluating federated learning in the SME context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166F-B87A-49C9-B35C-17DAF876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B0E50-3F67-4F92-8596-6ED25AEC4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37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3B5C-4186-46A6-B165-C5FCF232D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9B4D-1D48-4908-97DE-48216603F1F5}"/>
              </a:ext>
            </a:extLst>
          </p:cNvPr>
          <p:cNvSpPr/>
          <p:nvPr/>
        </p:nvSpPr>
        <p:spPr>
          <a:xfrm>
            <a:off x="552000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Computational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Number of communication rounds [2] / iterations / communicated bits until a certain target accuracy is reached 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</a:rPr>
              <a:t>In contrast to in classical federated learning use cases computational complexity is </a:t>
            </a:r>
            <a:r>
              <a:rPr lang="en-GB" b="1" dirty="0">
                <a:solidFill>
                  <a:schemeClr val="tx1"/>
                </a:solidFill>
              </a:rPr>
              <a:t>not a dominating factor </a:t>
            </a:r>
            <a:r>
              <a:rPr lang="en-GB" dirty="0">
                <a:solidFill>
                  <a:schemeClr val="tx1"/>
                </a:solidFill>
              </a:rPr>
              <a:t>for SMEs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42A28-6CF5-48A6-9154-2569BC65B5E4}"/>
              </a:ext>
            </a:extLst>
          </p:cNvPr>
          <p:cNvSpPr/>
          <p:nvPr/>
        </p:nvSpPr>
        <p:spPr>
          <a:xfrm>
            <a:off x="4365595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Organizational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Complexity that arises from organizing and facilitating federated learning and the other settings, especially relating to second and third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</a:rPr>
              <a:t>Organizational complexity, especially related to privacy, is </a:t>
            </a:r>
            <a:r>
              <a:rPr lang="en-GB" b="1" dirty="0">
                <a:solidFill>
                  <a:schemeClr val="tx1"/>
                </a:solidFill>
              </a:rPr>
              <a:t>key driver of complexity </a:t>
            </a:r>
            <a:r>
              <a:rPr lang="en-GB" dirty="0">
                <a:solidFill>
                  <a:schemeClr val="tx1"/>
                </a:solidFill>
              </a:rPr>
              <a:t>in facilitating federated learning in the SME context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572A4-9E45-47F0-8D30-4F1D02CFA6E9}"/>
              </a:ext>
            </a:extLst>
          </p:cNvPr>
          <p:cNvSpPr/>
          <p:nvPr/>
        </p:nvSpPr>
        <p:spPr>
          <a:xfrm>
            <a:off x="8183677" y="1128239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Implementation Complexity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Modelling and deployment complexity SMEs have to deal with when training ML models in the three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5" name="Graphic 14" descr="Cycle with people outline">
            <a:extLst>
              <a:ext uri="{FF2B5EF4-FFF2-40B4-BE49-F238E27FC236}">
                <a16:creationId xmlns:a16="http://schemas.microsoft.com/office/drawing/2014/main" id="{9E1735C1-189A-41B3-918C-FEC9380CE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0376" y="3881091"/>
            <a:ext cx="914400" cy="914400"/>
          </a:xfrm>
          <a:prstGeom prst="rect">
            <a:avLst/>
          </a:prstGeom>
        </p:spPr>
      </p:pic>
      <p:pic>
        <p:nvPicPr>
          <p:cNvPr id="16" name="Graphic 15" descr="Lightbulb and gear outline">
            <a:extLst>
              <a:ext uri="{FF2B5EF4-FFF2-40B4-BE49-F238E27FC236}">
                <a16:creationId xmlns:a16="http://schemas.microsoft.com/office/drawing/2014/main" id="{52EA96D1-9B91-4FFA-9541-9E98646B3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6866" y="4908091"/>
            <a:ext cx="914400" cy="914400"/>
          </a:xfrm>
          <a:prstGeom prst="rect">
            <a:avLst/>
          </a:prstGeom>
        </p:spPr>
      </p:pic>
      <p:pic>
        <p:nvPicPr>
          <p:cNvPr id="17" name="Graphic 16" descr="Arrow circle outline">
            <a:extLst>
              <a:ext uri="{FF2B5EF4-FFF2-40B4-BE49-F238E27FC236}">
                <a16:creationId xmlns:a16="http://schemas.microsoft.com/office/drawing/2014/main" id="{6A136C7E-CF0A-464F-8780-EF2B3A5E2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06958" y="4908091"/>
            <a:ext cx="914400" cy="914400"/>
          </a:xfrm>
          <a:prstGeom prst="rect">
            <a:avLst/>
          </a:prstGeom>
        </p:spPr>
      </p:pic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5DDA9B29-D6AD-4AEF-B333-B20D01058FB3}"/>
              </a:ext>
            </a:extLst>
          </p:cNvPr>
          <p:cNvSpPr/>
          <p:nvPr/>
        </p:nvSpPr>
        <p:spPr>
          <a:xfrm rot="5400000">
            <a:off x="2036968" y="3229410"/>
            <a:ext cx="246063" cy="6452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40980D25-0057-4D88-846F-9471CAF75D16}"/>
              </a:ext>
            </a:extLst>
          </p:cNvPr>
          <p:cNvSpPr/>
          <p:nvPr/>
        </p:nvSpPr>
        <p:spPr>
          <a:xfrm rot="5400000">
            <a:off x="5972967" y="3475474"/>
            <a:ext cx="246063" cy="6452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21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3B6-32EC-4D4A-B9E7-789A30A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 can be decomposed into three components which are key for evaluating federated learning in the SME context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166F-B87A-49C9-B35C-17DAF876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B0E50-3F67-4F92-8596-6ED25AEC4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38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3B5C-4186-46A6-B165-C5FCF232D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9B4D-1D48-4908-97DE-48216603F1F5}"/>
              </a:ext>
            </a:extLst>
          </p:cNvPr>
          <p:cNvSpPr/>
          <p:nvPr/>
        </p:nvSpPr>
        <p:spPr>
          <a:xfrm>
            <a:off x="552000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Computational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Number of communication rounds [2] / iterations / communicated bits until a certain target accuracy is reached 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</a:rPr>
              <a:t>In contrast to in classical federated learning use cases computational complexity is </a:t>
            </a:r>
            <a:r>
              <a:rPr lang="en-GB" b="1" dirty="0">
                <a:solidFill>
                  <a:schemeClr val="tx1"/>
                </a:solidFill>
              </a:rPr>
              <a:t>not a dominating factor </a:t>
            </a:r>
            <a:r>
              <a:rPr lang="en-GB" dirty="0">
                <a:solidFill>
                  <a:schemeClr val="tx1"/>
                </a:solidFill>
              </a:rPr>
              <a:t>for SMEs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42A28-6CF5-48A6-9154-2569BC65B5E4}"/>
              </a:ext>
            </a:extLst>
          </p:cNvPr>
          <p:cNvSpPr/>
          <p:nvPr/>
        </p:nvSpPr>
        <p:spPr>
          <a:xfrm>
            <a:off x="4365595" y="112474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Organizational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Complexity that arises from organizing and facilitating federated learning and the other settings, especially relating to second and third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</a:rPr>
              <a:t>Organizational complexity, especially related to privacy, is </a:t>
            </a:r>
            <a:r>
              <a:rPr lang="en-GB" b="1" dirty="0">
                <a:solidFill>
                  <a:schemeClr val="tx1"/>
                </a:solidFill>
              </a:rPr>
              <a:t>key driver of complexity </a:t>
            </a:r>
            <a:r>
              <a:rPr lang="en-GB" dirty="0">
                <a:solidFill>
                  <a:schemeClr val="tx1"/>
                </a:solidFill>
              </a:rPr>
              <a:t>in facilitating federated learning in the SME context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572A4-9E45-47F0-8D30-4F1D02CFA6E9}"/>
              </a:ext>
            </a:extLst>
          </p:cNvPr>
          <p:cNvSpPr/>
          <p:nvPr/>
        </p:nvSpPr>
        <p:spPr>
          <a:xfrm>
            <a:off x="8183677" y="1128239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Implementation Complexity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Modelling and deployment complexity SMEs have to deal with when training ML models in the three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1"/>
                </a:solidFill>
              </a:rPr>
              <a:t>The implementation complexity for each SME in FML can be </a:t>
            </a:r>
            <a:r>
              <a:rPr lang="en-GB" b="1" dirty="0">
                <a:solidFill>
                  <a:schemeClr val="tx1"/>
                </a:solidFill>
              </a:rPr>
              <a:t>expected to be lower</a:t>
            </a:r>
            <a:r>
              <a:rPr lang="en-GB" dirty="0">
                <a:solidFill>
                  <a:schemeClr val="tx1"/>
                </a:solidFill>
              </a:rPr>
              <a:t> than in the one model per SME setting due to shared efforts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9E68097-F309-469B-B8E7-8687F04A0015}"/>
              </a:ext>
            </a:extLst>
          </p:cNvPr>
          <p:cNvSpPr/>
          <p:nvPr/>
        </p:nvSpPr>
        <p:spPr>
          <a:xfrm rot="5400000">
            <a:off x="2036968" y="3229410"/>
            <a:ext cx="246063" cy="6452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DB764139-7A5D-4902-ABBE-80B870CC2AAA}"/>
              </a:ext>
            </a:extLst>
          </p:cNvPr>
          <p:cNvSpPr/>
          <p:nvPr/>
        </p:nvSpPr>
        <p:spPr>
          <a:xfrm rot="5400000">
            <a:off x="5972967" y="3475474"/>
            <a:ext cx="246063" cy="6452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7276A99E-7861-4303-987F-989C03442B8E}"/>
              </a:ext>
            </a:extLst>
          </p:cNvPr>
          <p:cNvSpPr/>
          <p:nvPr/>
        </p:nvSpPr>
        <p:spPr>
          <a:xfrm rot="5400000">
            <a:off x="9791050" y="2956419"/>
            <a:ext cx="246063" cy="6452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74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analyzing the performance dimension, we implement a flexible pipeline that allows us to simulate all three settings with various parameter combinations.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39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0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SMEs* often have related machine learning use cases, each facing several problems concerning classical ML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4653136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4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3717032"/>
            <a:ext cx="1512168" cy="1512168"/>
          </a:xfrm>
          <a:prstGeom prst="rect">
            <a:avLst/>
          </a:prstGeom>
        </p:spPr>
      </p:pic>
      <p:pic>
        <p:nvPicPr>
          <p:cNvPr id="18" name="Picture 17" descr="Bored Bee">
            <a:extLst>
              <a:ext uri="{FF2B5EF4-FFF2-40B4-BE49-F238E27FC236}">
                <a16:creationId xmlns:a16="http://schemas.microsoft.com/office/drawing/2014/main" id="{717EAF0E-0877-4DE8-A404-35731B5F0A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4" y="5051622"/>
            <a:ext cx="1138318" cy="11383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FCFCD4-37F7-4516-BC6F-387F945D1522}"/>
              </a:ext>
            </a:extLst>
          </p:cNvPr>
          <p:cNvSpPr txBox="1"/>
          <p:nvPr/>
        </p:nvSpPr>
        <p:spPr>
          <a:xfrm>
            <a:off x="997978" y="3162844"/>
            <a:ext cx="445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Problems: too little data, lack of experience [10, 11] 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poor performance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202689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BDA50619-45F4-4DEC-B0C7-335EECBB2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04" y="1243146"/>
            <a:ext cx="932248" cy="932248"/>
          </a:xfrm>
          <a:prstGeom prst="rect">
            <a:avLst/>
          </a:prstGeom>
        </p:spPr>
      </p:pic>
      <p:pic>
        <p:nvPicPr>
          <p:cNvPr id="36" name="Picture 35" descr="A picture containing old, stone&#10;&#10;Description automatically generated">
            <a:extLst>
              <a:ext uri="{FF2B5EF4-FFF2-40B4-BE49-F238E27FC236}">
                <a16:creationId xmlns:a16="http://schemas.microsoft.com/office/drawing/2014/main" id="{994A0F08-A2FB-4C4B-AE36-4E0F00483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38" y="1233180"/>
            <a:ext cx="932248" cy="932248"/>
          </a:xfrm>
          <a:prstGeom prst="rect">
            <a:avLst/>
          </a:prstGeom>
        </p:spPr>
      </p:pic>
      <p:pic>
        <p:nvPicPr>
          <p:cNvPr id="40" name="Graphic 39" descr="Checkmark outline">
            <a:extLst>
              <a:ext uri="{FF2B5EF4-FFF2-40B4-BE49-F238E27FC236}">
                <a16:creationId xmlns:a16="http://schemas.microsoft.com/office/drawing/2014/main" id="{8C594364-CE5F-4C63-9B5B-0066179E4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83396" y="1773754"/>
            <a:ext cx="594442" cy="594442"/>
          </a:xfrm>
          <a:prstGeom prst="rect">
            <a:avLst/>
          </a:prstGeom>
        </p:spPr>
      </p:pic>
      <p:pic>
        <p:nvPicPr>
          <p:cNvPr id="152" name="Content Placeholder 8" descr="Database with solid fill">
            <a:extLst>
              <a:ext uri="{FF2B5EF4-FFF2-40B4-BE49-F238E27FC236}">
                <a16:creationId xmlns:a16="http://schemas.microsoft.com/office/drawing/2014/main" id="{C296AE69-AAC6-47DF-9FBC-CB7C1A00C7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 bwMode="auto">
          <a:xfrm>
            <a:off x="2157692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Graphic 152" descr="Factory with solid fill">
            <a:extLst>
              <a:ext uri="{FF2B5EF4-FFF2-40B4-BE49-F238E27FC236}">
                <a16:creationId xmlns:a16="http://schemas.microsoft.com/office/drawing/2014/main" id="{1F785AD7-AB1F-46A1-A106-4949183C02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83225" y="3717032"/>
            <a:ext cx="1512168" cy="1512168"/>
          </a:xfrm>
          <a:prstGeom prst="rect">
            <a:avLst/>
          </a:prstGeom>
        </p:spPr>
      </p:pic>
      <p:pic>
        <p:nvPicPr>
          <p:cNvPr id="154" name="Picture 153" descr="Bored Bee">
            <a:extLst>
              <a:ext uri="{FF2B5EF4-FFF2-40B4-BE49-F238E27FC236}">
                <a16:creationId xmlns:a16="http://schemas.microsoft.com/office/drawing/2014/main" id="{D417CFE5-6621-4396-A140-AB1CCE5FE4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67" y="5051622"/>
            <a:ext cx="1138318" cy="1138318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9DFACA-DCA6-46D6-9F47-20F281E1FF10}"/>
              </a:ext>
            </a:extLst>
          </p:cNvPr>
          <p:cNvGrpSpPr/>
          <p:nvPr/>
        </p:nvGrpSpPr>
        <p:grpSpPr>
          <a:xfrm>
            <a:off x="2125144" y="4202689"/>
            <a:ext cx="420323" cy="363275"/>
            <a:chOff x="389751" y="4202689"/>
            <a:chExt cx="420323" cy="3632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CE67346-5CD5-4442-914E-E6AF56EE971F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7429885-37D5-4D42-974F-001698483253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136231D-E38A-4252-A901-B809C3F60E21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BD9D9C3-598B-4177-90A8-8F5EF68F4EB9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B47FB5D-CE08-47D2-A219-B1DD30F2F717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D82441B-00EB-48F5-9E04-908C6192A1F5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6AEFEB2-79F0-4A3B-977C-96B99C2DFF9C}"/>
                </a:ext>
              </a:extLst>
            </p:cNvPr>
            <p:cNvCxnSpPr>
              <a:stCxn id="156" idx="6"/>
              <a:endCxn id="159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089984-63F9-4F26-8934-911E26505FCF}"/>
                </a:ext>
              </a:extLst>
            </p:cNvPr>
            <p:cNvCxnSpPr>
              <a:stCxn id="157" idx="6"/>
              <a:endCxn id="159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8754C2F-FDD1-4903-A2DF-229A86C80BEA}"/>
                </a:ext>
              </a:extLst>
            </p:cNvPr>
            <p:cNvCxnSpPr>
              <a:stCxn id="157" idx="6"/>
              <a:endCxn id="160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6AFC51-BFAC-49FD-8032-6CEB1EBA9BC6}"/>
                </a:ext>
              </a:extLst>
            </p:cNvPr>
            <p:cNvCxnSpPr>
              <a:stCxn id="158" idx="6"/>
              <a:endCxn id="160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01C2BD4-9F9E-48F9-92ED-0F440262582B}"/>
                </a:ext>
              </a:extLst>
            </p:cNvPr>
            <p:cNvCxnSpPr>
              <a:endCxn id="160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55D3BF-083B-4C66-AEDE-8DE1E9281DB0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29F852-140E-43AF-897E-3D8EEF3435C8}"/>
                </a:ext>
              </a:extLst>
            </p:cNvPr>
            <p:cNvCxnSpPr>
              <a:stCxn id="159" idx="6"/>
              <a:endCxn id="161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3F1F8F-61E8-414D-9174-BDB19A414AAE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Content Placeholder 8" descr="Database with solid fill">
            <a:extLst>
              <a:ext uri="{FF2B5EF4-FFF2-40B4-BE49-F238E27FC236}">
                <a16:creationId xmlns:a16="http://schemas.microsoft.com/office/drawing/2014/main" id="{B2A693CA-17D3-428D-BD42-088C43AA64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 bwMode="auto">
          <a:xfrm>
            <a:off x="3927361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Graphic 170" descr="Factory with solid fill">
            <a:extLst>
              <a:ext uri="{FF2B5EF4-FFF2-40B4-BE49-F238E27FC236}">
                <a16:creationId xmlns:a16="http://schemas.microsoft.com/office/drawing/2014/main" id="{87A81D7A-7F6C-4B63-89C9-F863FD8471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52894" y="3717032"/>
            <a:ext cx="1512168" cy="1512168"/>
          </a:xfrm>
          <a:prstGeom prst="rect">
            <a:avLst/>
          </a:prstGeom>
        </p:spPr>
      </p:pic>
      <p:pic>
        <p:nvPicPr>
          <p:cNvPr id="172" name="Picture 171" descr="Bored Bee">
            <a:extLst>
              <a:ext uri="{FF2B5EF4-FFF2-40B4-BE49-F238E27FC236}">
                <a16:creationId xmlns:a16="http://schemas.microsoft.com/office/drawing/2014/main" id="{7CA03AD6-5C80-4D20-972A-DA98A6691A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36" y="5051622"/>
            <a:ext cx="1138318" cy="11383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3F65F72-DAC4-4DF1-8113-554C08C3BA66}"/>
              </a:ext>
            </a:extLst>
          </p:cNvPr>
          <p:cNvGrpSpPr/>
          <p:nvPr/>
        </p:nvGrpSpPr>
        <p:grpSpPr>
          <a:xfrm>
            <a:off x="3894813" y="4202689"/>
            <a:ext cx="420323" cy="363275"/>
            <a:chOff x="389751" y="4202689"/>
            <a:chExt cx="420323" cy="363275"/>
          </a:xfrm>
          <a:solidFill>
            <a:srgbClr val="A22322"/>
          </a:solidFill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202EB7D-612A-43BF-8E95-039024F72C9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E13731-F964-48B3-B5F9-006DEBAF2AFF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BA45045-55CE-47B4-B1D9-0661D82A54A8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9BCA564-8900-4DE2-B71C-9934390AA07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8713F9B-80AB-480C-B303-5558108D770B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79098C8-1B8C-463F-B64F-EE50606436C1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B4666C-E740-47C1-932C-1605BA43C415}"/>
                </a:ext>
              </a:extLst>
            </p:cNvPr>
            <p:cNvCxnSpPr>
              <a:stCxn id="174" idx="6"/>
              <a:endCxn id="177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00EFAB7-5834-4D4C-8FB4-7A596BB3E5A8}"/>
                </a:ext>
              </a:extLst>
            </p:cNvPr>
            <p:cNvCxnSpPr>
              <a:stCxn id="175" idx="6"/>
              <a:endCxn id="177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8228E59-A81B-43C3-AA03-D6EF8C06729D}"/>
                </a:ext>
              </a:extLst>
            </p:cNvPr>
            <p:cNvCxnSpPr>
              <a:stCxn id="175" idx="6"/>
              <a:endCxn id="178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ED8480-95CA-483E-B572-341F6E3A4608}"/>
                </a:ext>
              </a:extLst>
            </p:cNvPr>
            <p:cNvCxnSpPr>
              <a:stCxn id="176" idx="6"/>
              <a:endCxn id="178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4E47C83-9934-4E22-ACC2-BBC671790C8C}"/>
                </a:ext>
              </a:extLst>
            </p:cNvPr>
            <p:cNvCxnSpPr>
              <a:endCxn id="178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106D4DC-68F8-47AF-BF47-F344DABF15DB}"/>
                </a:ext>
              </a:extLst>
            </p:cNvPr>
            <p:cNvCxnSpPr>
              <a:stCxn id="176" idx="6"/>
              <a:endCxn id="177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D8066-C705-40ED-98CB-5B18567DB829}"/>
                </a:ext>
              </a:extLst>
            </p:cNvPr>
            <p:cNvCxnSpPr>
              <a:stCxn id="177" idx="6"/>
              <a:endCxn id="179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AD77390-06F3-4894-8204-63D78B7394DB}"/>
                </a:ext>
              </a:extLst>
            </p:cNvPr>
            <p:cNvCxnSpPr>
              <a:stCxn id="178" idx="6"/>
              <a:endCxn id="179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69C97D36-81CF-47A4-9413-F3911134EBE8}"/>
              </a:ext>
            </a:extLst>
          </p:cNvPr>
          <p:cNvSpPr txBox="1"/>
          <p:nvPr/>
        </p:nvSpPr>
        <p:spPr>
          <a:xfrm>
            <a:off x="1851549" y="2708920"/>
            <a:ext cx="28803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One model per 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9FF9A-0F1F-4951-99B1-708F764DA612}"/>
              </a:ext>
            </a:extLst>
          </p:cNvPr>
          <p:cNvSpPr txBox="1"/>
          <p:nvPr/>
        </p:nvSpPr>
        <p:spPr>
          <a:xfrm>
            <a:off x="3483730" y="1873135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[7]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87B47-2714-42BC-828F-FACB4E09D6B9}"/>
              </a:ext>
            </a:extLst>
          </p:cNvPr>
          <p:cNvSpPr txBox="1"/>
          <p:nvPr/>
        </p:nvSpPr>
        <p:spPr>
          <a:xfrm>
            <a:off x="241486" y="6079467"/>
            <a:ext cx="3992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 SME: small medium-sized enterprise (dt. KMU)</a:t>
            </a:r>
          </a:p>
        </p:txBody>
      </p:sp>
      <p:pic>
        <p:nvPicPr>
          <p:cNvPr id="104" name="Graphic 103" descr="Close outline">
            <a:extLst>
              <a:ext uri="{FF2B5EF4-FFF2-40B4-BE49-F238E27FC236}">
                <a16:creationId xmlns:a16="http://schemas.microsoft.com/office/drawing/2014/main" id="{E3CBE03F-9EED-4F24-BB5E-F6DEFD2AA1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21900" y="1773754"/>
            <a:ext cx="594442" cy="5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41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analyzing the performance dimension, we implement a flexible pipeline that allows us to simulate all three settings with various parameter combinations.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40</a:t>
            </a:fld>
            <a:endParaRPr lang="en-GB">
              <a:solidFill>
                <a:srgbClr val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53D1CB-AA7A-4E71-B7F4-BD0EDE4B2EC7}"/>
              </a:ext>
            </a:extLst>
          </p:cNvPr>
          <p:cNvGrpSpPr/>
          <p:nvPr/>
        </p:nvGrpSpPr>
        <p:grpSpPr>
          <a:xfrm>
            <a:off x="520700" y="1124744"/>
            <a:ext cx="5575300" cy="2267782"/>
            <a:chOff x="520700" y="1124744"/>
            <a:chExt cx="5575300" cy="22677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35CBFC-7CC6-4617-9169-5EE958B67858}"/>
                </a:ext>
              </a:extLst>
            </p:cNvPr>
            <p:cNvSpPr/>
            <p:nvPr/>
          </p:nvSpPr>
          <p:spPr>
            <a:xfrm>
              <a:off x="520700" y="1124744"/>
              <a:ext cx="5431283" cy="22677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196000" rtlCol="0" anchor="t"/>
            <a:lstStyle/>
            <a:p>
              <a:r>
                <a:rPr lang="en-GB" sz="1600" b="1" dirty="0">
                  <a:solidFill>
                    <a:schemeClr val="tx1"/>
                  </a:solidFill>
                </a:rPr>
                <a:t>Dataset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Requirements: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real-world, industry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publicly available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sufficiently large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labels / supervised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en-GB" sz="1600" dirty="0">
                  <a:solidFill>
                    <a:schemeClr val="tx1"/>
                  </a:solidFill>
                  <a:sym typeface="Wingdings" panose="05000000000000000000" pitchFamily="2" charset="2"/>
                </a:rPr>
                <a:t>[7] published in June </a:t>
              </a:r>
            </a:p>
            <a:p>
              <a:r>
                <a:rPr lang="en-GB" sz="1600" dirty="0">
                  <a:solidFill>
                    <a:schemeClr val="tx1"/>
                  </a:solidFill>
                  <a:sym typeface="Wingdings" panose="05000000000000000000" pitchFamily="2" charset="2"/>
                </a:rPr>
                <a:t>2021 at KIT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46B33A-113F-40AB-A953-C57B7A10E457}"/>
                </a:ext>
              </a:extLst>
            </p:cNvPr>
            <p:cNvSpPr txBox="1"/>
            <p:nvPr/>
          </p:nvSpPr>
          <p:spPr>
            <a:xfrm>
              <a:off x="3431704" y="1340768"/>
              <a:ext cx="26642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~22.000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Parts of spindles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worn („</a:t>
              </a:r>
              <a:r>
                <a:rPr lang="en-US" sz="1600" dirty="0">
                  <a:solidFill>
                    <a:srgbClr val="FF0000"/>
                  </a:solidFill>
                </a:rPr>
                <a:t>pitting</a:t>
              </a:r>
              <a:r>
                <a:rPr lang="en-US" sz="1600" dirty="0"/>
                <a:t>“) and unworn („</a:t>
              </a:r>
              <a:r>
                <a:rPr lang="en-US" sz="1600" dirty="0">
                  <a:solidFill>
                    <a:schemeClr val="accent1"/>
                  </a:solidFill>
                </a:rPr>
                <a:t>no pitting</a:t>
              </a:r>
              <a:r>
                <a:rPr lang="en-US" sz="1600" dirty="0"/>
                <a:t>“)</a:t>
              </a:r>
            </a:p>
          </p:txBody>
        </p:sp>
        <p:pic>
          <p:nvPicPr>
            <p:cNvPr id="39" name="Picture 38" descr="A close up of a person's face&#10;&#10;Description automatically generated with low confidence">
              <a:extLst>
                <a:ext uri="{FF2B5EF4-FFF2-40B4-BE49-F238E27FC236}">
                  <a16:creationId xmlns:a16="http://schemas.microsoft.com/office/drawing/2014/main" id="{453B557A-2C8E-4D67-AFCC-5B585DF34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171" y="2430854"/>
              <a:ext cx="775788" cy="775788"/>
            </a:xfrm>
            <a:prstGeom prst="rect">
              <a:avLst/>
            </a:prstGeom>
          </p:spPr>
        </p:pic>
        <p:pic>
          <p:nvPicPr>
            <p:cNvPr id="40" name="Picture 39" descr="A picture containing old, stone&#10;&#10;Description automatically generated">
              <a:extLst>
                <a:ext uri="{FF2B5EF4-FFF2-40B4-BE49-F238E27FC236}">
                  <a16:creationId xmlns:a16="http://schemas.microsoft.com/office/drawing/2014/main" id="{E91341BF-5619-43D1-918F-FEBBB29BB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420888"/>
              <a:ext cx="775788" cy="775788"/>
            </a:xfrm>
            <a:prstGeom prst="rect">
              <a:avLst/>
            </a:prstGeom>
          </p:spPr>
        </p:pic>
        <p:pic>
          <p:nvPicPr>
            <p:cNvPr id="41" name="Graphic 40" descr="Checkmark outline">
              <a:extLst>
                <a:ext uri="{FF2B5EF4-FFF2-40B4-BE49-F238E27FC236}">
                  <a16:creationId xmlns:a16="http://schemas.microsoft.com/office/drawing/2014/main" id="{D7539660-7D23-4AAE-89C9-00E8B4E3C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59078" y="2992851"/>
              <a:ext cx="359102" cy="359102"/>
            </a:xfrm>
            <a:prstGeom prst="rect">
              <a:avLst/>
            </a:prstGeom>
          </p:spPr>
        </p:pic>
        <p:pic>
          <p:nvPicPr>
            <p:cNvPr id="42" name="Graphic 41" descr="Close outline">
              <a:extLst>
                <a:ext uri="{FF2B5EF4-FFF2-40B4-BE49-F238E27FC236}">
                  <a16:creationId xmlns:a16="http://schemas.microsoft.com/office/drawing/2014/main" id="{5FCA49A7-85E4-4110-B4CE-2B63E3CDF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86957" y="2992851"/>
              <a:ext cx="359102" cy="359102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A8610A6-AECF-4C13-8F26-28EBA7EB7679}"/>
                </a:ext>
              </a:extLst>
            </p:cNvPr>
            <p:cNvGrpSpPr/>
            <p:nvPr/>
          </p:nvGrpSpPr>
          <p:grpSpPr>
            <a:xfrm>
              <a:off x="3053154" y="1250523"/>
              <a:ext cx="354133" cy="2016224"/>
              <a:chOff x="3021659" y="1340768"/>
              <a:chExt cx="354133" cy="201622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05C27128-9D95-4AEF-8DF5-B1439A953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8726" y="1340768"/>
                <a:ext cx="0" cy="20162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135021-00C4-4AB0-9C16-54A957BC37FE}"/>
                  </a:ext>
                </a:extLst>
              </p:cNvPr>
              <p:cNvSpPr/>
              <p:nvPr/>
            </p:nvSpPr>
            <p:spPr>
              <a:xfrm>
                <a:off x="3055909" y="2255653"/>
                <a:ext cx="282356" cy="283285"/>
              </a:xfrm>
              <a:prstGeom prst="rect">
                <a:avLst/>
              </a:prstGeom>
              <a:solidFill>
                <a:srgbClr val="DDE9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3" name="Graphic 42" descr="Circle with left arrow outline">
                <a:extLst>
                  <a:ext uri="{FF2B5EF4-FFF2-40B4-BE49-F238E27FC236}">
                    <a16:creationId xmlns:a16="http://schemas.microsoft.com/office/drawing/2014/main" id="{610721BF-0AB6-44AF-84E7-924573D50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21659" y="2219154"/>
                <a:ext cx="354133" cy="3541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75694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analyzing the performance dimension, we implement a flexible pipeline that allows us to simulate all three settings with various parameter combinations.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41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6E3E47-55A6-4F05-8AC3-CAB6FAD0A4CA}"/>
              </a:ext>
            </a:extLst>
          </p:cNvPr>
          <p:cNvSpPr/>
          <p:nvPr/>
        </p:nvSpPr>
        <p:spPr>
          <a:xfrm>
            <a:off x="6176852" y="1124744"/>
            <a:ext cx="5496060" cy="2267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For comparability: same network architecture, optimizer, and parameters for all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Early stopping routine 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Federated Averaging using TensorFlow Federated (TFF)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984635-BB07-4A3E-8564-99AB232EDD13}"/>
              </a:ext>
            </a:extLst>
          </p:cNvPr>
          <p:cNvGrpSpPr/>
          <p:nvPr/>
        </p:nvGrpSpPr>
        <p:grpSpPr>
          <a:xfrm>
            <a:off x="520700" y="1124744"/>
            <a:ext cx="5575300" cy="2267782"/>
            <a:chOff x="520700" y="1124744"/>
            <a:chExt cx="5575300" cy="226778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86BF75-1B0C-4E0D-890E-D4AED8899C74}"/>
                </a:ext>
              </a:extLst>
            </p:cNvPr>
            <p:cNvSpPr/>
            <p:nvPr/>
          </p:nvSpPr>
          <p:spPr>
            <a:xfrm>
              <a:off x="520700" y="1124744"/>
              <a:ext cx="5431283" cy="22677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196000" rtlCol="0" anchor="t"/>
            <a:lstStyle/>
            <a:p>
              <a:r>
                <a:rPr lang="en-GB" sz="1600" b="1" dirty="0">
                  <a:solidFill>
                    <a:schemeClr val="tx1"/>
                  </a:solidFill>
                </a:rPr>
                <a:t>Dataset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Requirements: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real-world, industry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publicly available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sufficiently large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labels / supervised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en-GB" sz="1600" dirty="0">
                  <a:solidFill>
                    <a:schemeClr val="tx1"/>
                  </a:solidFill>
                  <a:sym typeface="Wingdings" panose="05000000000000000000" pitchFamily="2" charset="2"/>
                </a:rPr>
                <a:t>[7] published in June </a:t>
              </a:r>
            </a:p>
            <a:p>
              <a:r>
                <a:rPr lang="en-GB" sz="1600" dirty="0">
                  <a:solidFill>
                    <a:schemeClr val="tx1"/>
                  </a:solidFill>
                  <a:sym typeface="Wingdings" panose="05000000000000000000" pitchFamily="2" charset="2"/>
                </a:rPr>
                <a:t>2021 at KIT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B7FF15-A1AC-4F40-8353-6DA12C69046B}"/>
                </a:ext>
              </a:extLst>
            </p:cNvPr>
            <p:cNvSpPr txBox="1"/>
            <p:nvPr/>
          </p:nvSpPr>
          <p:spPr>
            <a:xfrm>
              <a:off x="3431704" y="1340768"/>
              <a:ext cx="26642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~22.000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Parts of spindles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worn („</a:t>
              </a:r>
              <a:r>
                <a:rPr lang="en-US" sz="1600" dirty="0">
                  <a:solidFill>
                    <a:srgbClr val="FF0000"/>
                  </a:solidFill>
                </a:rPr>
                <a:t>pitting</a:t>
              </a:r>
              <a:r>
                <a:rPr lang="en-US" sz="1600" dirty="0"/>
                <a:t>“) and unworn („</a:t>
              </a:r>
              <a:r>
                <a:rPr lang="en-US" sz="1600" dirty="0">
                  <a:solidFill>
                    <a:schemeClr val="accent1"/>
                  </a:solidFill>
                </a:rPr>
                <a:t>no pitting</a:t>
              </a:r>
              <a:r>
                <a:rPr lang="en-US" sz="1600" dirty="0"/>
                <a:t>“)</a:t>
              </a:r>
            </a:p>
          </p:txBody>
        </p:sp>
        <p:pic>
          <p:nvPicPr>
            <p:cNvPr id="34" name="Picture 33" descr="A close up of a person's face&#10;&#10;Description automatically generated with low confidence">
              <a:extLst>
                <a:ext uri="{FF2B5EF4-FFF2-40B4-BE49-F238E27FC236}">
                  <a16:creationId xmlns:a16="http://schemas.microsoft.com/office/drawing/2014/main" id="{2E8E33F7-D032-4BD9-802E-D1BFE8EAB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171" y="2430854"/>
              <a:ext cx="775788" cy="775788"/>
            </a:xfrm>
            <a:prstGeom prst="rect">
              <a:avLst/>
            </a:prstGeom>
          </p:spPr>
        </p:pic>
        <p:pic>
          <p:nvPicPr>
            <p:cNvPr id="35" name="Picture 34" descr="A picture containing old, stone&#10;&#10;Description automatically generated">
              <a:extLst>
                <a:ext uri="{FF2B5EF4-FFF2-40B4-BE49-F238E27FC236}">
                  <a16:creationId xmlns:a16="http://schemas.microsoft.com/office/drawing/2014/main" id="{F6856FF7-04F6-4C83-BF0A-EB3C4216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420888"/>
              <a:ext cx="775788" cy="775788"/>
            </a:xfrm>
            <a:prstGeom prst="rect">
              <a:avLst/>
            </a:prstGeom>
          </p:spPr>
        </p:pic>
        <p:pic>
          <p:nvPicPr>
            <p:cNvPr id="36" name="Graphic 35" descr="Checkmark outline">
              <a:extLst>
                <a:ext uri="{FF2B5EF4-FFF2-40B4-BE49-F238E27FC236}">
                  <a16:creationId xmlns:a16="http://schemas.microsoft.com/office/drawing/2014/main" id="{3CFA69E6-24D8-4D51-9150-E7CDDB965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59078" y="2992851"/>
              <a:ext cx="359102" cy="359102"/>
            </a:xfrm>
            <a:prstGeom prst="rect">
              <a:avLst/>
            </a:prstGeom>
          </p:spPr>
        </p:pic>
        <p:pic>
          <p:nvPicPr>
            <p:cNvPr id="38" name="Graphic 37" descr="Close outline">
              <a:extLst>
                <a:ext uri="{FF2B5EF4-FFF2-40B4-BE49-F238E27FC236}">
                  <a16:creationId xmlns:a16="http://schemas.microsoft.com/office/drawing/2014/main" id="{FCDC06B4-6F80-42C5-8DC9-27549CB56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86957" y="2992851"/>
              <a:ext cx="359102" cy="359102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23CB1E-5DAB-400A-980A-F04484705FB4}"/>
                </a:ext>
              </a:extLst>
            </p:cNvPr>
            <p:cNvGrpSpPr/>
            <p:nvPr/>
          </p:nvGrpSpPr>
          <p:grpSpPr>
            <a:xfrm>
              <a:off x="3053154" y="1250523"/>
              <a:ext cx="354133" cy="2016224"/>
              <a:chOff x="3021659" y="1340768"/>
              <a:chExt cx="354133" cy="2016224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BEA7F83-4FAE-4FBF-A83E-A2FCD25B2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8726" y="1340768"/>
                <a:ext cx="0" cy="20162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44E981C-AD47-4F96-BA6A-0A54AAD7732B}"/>
                  </a:ext>
                </a:extLst>
              </p:cNvPr>
              <p:cNvSpPr/>
              <p:nvPr/>
            </p:nvSpPr>
            <p:spPr>
              <a:xfrm>
                <a:off x="3055909" y="2255653"/>
                <a:ext cx="282356" cy="283285"/>
              </a:xfrm>
              <a:prstGeom prst="rect">
                <a:avLst/>
              </a:prstGeom>
              <a:solidFill>
                <a:srgbClr val="DDE9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9" name="Graphic 48" descr="Circle with left arrow outline">
                <a:extLst>
                  <a:ext uri="{FF2B5EF4-FFF2-40B4-BE49-F238E27FC236}">
                    <a16:creationId xmlns:a16="http://schemas.microsoft.com/office/drawing/2014/main" id="{1DE51290-D68F-4C34-9EEA-637A22098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21659" y="2219154"/>
                <a:ext cx="354133" cy="3541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9450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analyzing the performance dimension, we implement a flexible pipeline that allows us to simulate all three settings with various parameter combinations.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42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5F8E1E-0610-4781-B9E1-1FCD752E3916}"/>
              </a:ext>
            </a:extLst>
          </p:cNvPr>
          <p:cNvSpPr/>
          <p:nvPr/>
        </p:nvSpPr>
        <p:spPr>
          <a:xfrm>
            <a:off x="520700" y="3621919"/>
            <a:ext cx="5431283" cy="2543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Performance measure </a:t>
            </a:r>
            <a:r>
              <a:rPr lang="en-US" sz="1600" dirty="0">
                <a:solidFill>
                  <a:schemeClr val="tx1"/>
                </a:solidFill>
              </a:rPr>
              <a:t>to enable </a:t>
            </a:r>
            <a:r>
              <a:rPr lang="en-US" sz="1600" b="1" dirty="0">
                <a:solidFill>
                  <a:schemeClr val="tx1"/>
                </a:solidFill>
              </a:rPr>
              <a:t>comparability</a:t>
            </a:r>
            <a:r>
              <a:rPr lang="en-US" sz="1600" dirty="0">
                <a:solidFill>
                  <a:schemeClr val="tx1"/>
                </a:solidFill>
              </a:rPr>
              <a:t> between and within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trike="sngStrike" dirty="0">
                <a:solidFill>
                  <a:schemeClr val="tx1"/>
                </a:solidFill>
                <a:sym typeface="Wingdings" panose="05000000000000000000" pitchFamily="2" charset="2"/>
              </a:rPr>
              <a:t>Accuracy [2, 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strike="sngStrike" dirty="0">
                <a:solidFill>
                  <a:schemeClr val="tx1"/>
                </a:solidFill>
                <a:sym typeface="Wingdings" panose="05000000000000000000" pitchFamily="2" charset="2"/>
              </a:rPr>
              <a:t>Threshold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strike="sngStrike" dirty="0" err="1">
                <a:solidFill>
                  <a:schemeClr val="tx1"/>
                </a:solidFill>
                <a:sym typeface="Wingdings" panose="05000000000000000000" pitchFamily="2" charset="2"/>
              </a:rPr>
              <a:t>Unbalancedness</a:t>
            </a:r>
            <a:endParaRPr lang="en-GB" sz="1600" strike="sngStrike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AUC [9] (area under the ROC curve)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Abstracts from </a:t>
            </a:r>
            <a:r>
              <a:rPr lang="en-GB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balancedness</a:t>
            </a:r>
            <a:endParaRPr lang="en-GB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Quality of score (no threshold needed)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Interpretation: “probability of correctly ranking a (normal, abnormal) pair” [9]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6E3E47-55A6-4F05-8AC3-CAB6FAD0A4CA}"/>
              </a:ext>
            </a:extLst>
          </p:cNvPr>
          <p:cNvSpPr/>
          <p:nvPr/>
        </p:nvSpPr>
        <p:spPr>
          <a:xfrm>
            <a:off x="6176852" y="1124744"/>
            <a:ext cx="5496060" cy="2267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For comparability: same network architecture, optimizer, and parameters for all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Early stopping routine 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Federated Averaging using TensorFlow Federated (TFF)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CF1FCE-D0F5-4497-B7ED-092E982D24FC}"/>
              </a:ext>
            </a:extLst>
          </p:cNvPr>
          <p:cNvGrpSpPr/>
          <p:nvPr/>
        </p:nvGrpSpPr>
        <p:grpSpPr>
          <a:xfrm>
            <a:off x="520700" y="1124744"/>
            <a:ext cx="5575300" cy="2267782"/>
            <a:chOff x="520700" y="1124744"/>
            <a:chExt cx="5575300" cy="22677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499691-5D96-4950-8179-1CFE201B757C}"/>
                </a:ext>
              </a:extLst>
            </p:cNvPr>
            <p:cNvSpPr/>
            <p:nvPr/>
          </p:nvSpPr>
          <p:spPr>
            <a:xfrm>
              <a:off x="520700" y="1124744"/>
              <a:ext cx="5431283" cy="22677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196000" rtlCol="0" anchor="t"/>
            <a:lstStyle/>
            <a:p>
              <a:r>
                <a:rPr lang="en-GB" sz="1600" b="1" dirty="0">
                  <a:solidFill>
                    <a:schemeClr val="tx1"/>
                  </a:solidFill>
                </a:rPr>
                <a:t>Dataset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Requirements: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real-world, industry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publicly available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sufficiently large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labels / supervised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en-GB" sz="1600" dirty="0">
                  <a:solidFill>
                    <a:schemeClr val="tx1"/>
                  </a:solidFill>
                  <a:sym typeface="Wingdings" panose="05000000000000000000" pitchFamily="2" charset="2"/>
                </a:rPr>
                <a:t>[7] published in June </a:t>
              </a:r>
            </a:p>
            <a:p>
              <a:r>
                <a:rPr lang="en-GB" sz="1600" dirty="0">
                  <a:solidFill>
                    <a:schemeClr val="tx1"/>
                  </a:solidFill>
                  <a:sym typeface="Wingdings" panose="05000000000000000000" pitchFamily="2" charset="2"/>
                </a:rPr>
                <a:t>2021 at KIT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084100-8316-4515-B387-46361CC28D33}"/>
                </a:ext>
              </a:extLst>
            </p:cNvPr>
            <p:cNvSpPr txBox="1"/>
            <p:nvPr/>
          </p:nvSpPr>
          <p:spPr>
            <a:xfrm>
              <a:off x="3431704" y="1340768"/>
              <a:ext cx="26642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~22.000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Parts of spindles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worn („</a:t>
              </a:r>
              <a:r>
                <a:rPr lang="en-US" sz="1600" dirty="0">
                  <a:solidFill>
                    <a:srgbClr val="FF0000"/>
                  </a:solidFill>
                </a:rPr>
                <a:t>pitting</a:t>
              </a:r>
              <a:r>
                <a:rPr lang="en-US" sz="1600" dirty="0"/>
                <a:t>“) and unworn („</a:t>
              </a:r>
              <a:r>
                <a:rPr lang="en-US" sz="1600" dirty="0">
                  <a:solidFill>
                    <a:schemeClr val="accent1"/>
                  </a:solidFill>
                </a:rPr>
                <a:t>no pitting</a:t>
              </a:r>
              <a:r>
                <a:rPr lang="en-US" sz="1600" dirty="0"/>
                <a:t>“)</a:t>
              </a:r>
            </a:p>
          </p:txBody>
        </p:sp>
        <p:pic>
          <p:nvPicPr>
            <p:cNvPr id="23" name="Picture 22" descr="A close up of a person's face&#10;&#10;Description automatically generated with low confidence">
              <a:extLst>
                <a:ext uri="{FF2B5EF4-FFF2-40B4-BE49-F238E27FC236}">
                  <a16:creationId xmlns:a16="http://schemas.microsoft.com/office/drawing/2014/main" id="{9360FE81-AE52-4FE9-BBF4-55249D127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171" y="2430854"/>
              <a:ext cx="775788" cy="775788"/>
            </a:xfrm>
            <a:prstGeom prst="rect">
              <a:avLst/>
            </a:prstGeom>
          </p:spPr>
        </p:pic>
        <p:pic>
          <p:nvPicPr>
            <p:cNvPr id="24" name="Picture 23" descr="A picture containing old, stone&#10;&#10;Description automatically generated">
              <a:extLst>
                <a:ext uri="{FF2B5EF4-FFF2-40B4-BE49-F238E27FC236}">
                  <a16:creationId xmlns:a16="http://schemas.microsoft.com/office/drawing/2014/main" id="{7E13FA0D-7038-42A0-BAF1-61095937E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420888"/>
              <a:ext cx="775788" cy="775788"/>
            </a:xfrm>
            <a:prstGeom prst="rect">
              <a:avLst/>
            </a:prstGeom>
          </p:spPr>
        </p:pic>
        <p:pic>
          <p:nvPicPr>
            <p:cNvPr id="25" name="Graphic 24" descr="Checkmark outline">
              <a:extLst>
                <a:ext uri="{FF2B5EF4-FFF2-40B4-BE49-F238E27FC236}">
                  <a16:creationId xmlns:a16="http://schemas.microsoft.com/office/drawing/2014/main" id="{D8EB8B5B-E21C-4C3D-BC89-54504F171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59078" y="2992851"/>
              <a:ext cx="359102" cy="359102"/>
            </a:xfrm>
            <a:prstGeom prst="rect">
              <a:avLst/>
            </a:prstGeom>
          </p:spPr>
        </p:pic>
        <p:pic>
          <p:nvPicPr>
            <p:cNvPr id="26" name="Graphic 25" descr="Close outline">
              <a:extLst>
                <a:ext uri="{FF2B5EF4-FFF2-40B4-BE49-F238E27FC236}">
                  <a16:creationId xmlns:a16="http://schemas.microsoft.com/office/drawing/2014/main" id="{AF136139-70D9-48D7-95C7-56A5D17B2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86957" y="2992851"/>
              <a:ext cx="359102" cy="359102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7520DE-8F9F-41FC-B985-710DA0FA151D}"/>
                </a:ext>
              </a:extLst>
            </p:cNvPr>
            <p:cNvGrpSpPr/>
            <p:nvPr/>
          </p:nvGrpSpPr>
          <p:grpSpPr>
            <a:xfrm>
              <a:off x="3053154" y="1250523"/>
              <a:ext cx="354133" cy="2016224"/>
              <a:chOff x="3021659" y="1340768"/>
              <a:chExt cx="354133" cy="201622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3664CDD-B98A-411A-9B68-3E0E8FF20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8726" y="1340768"/>
                <a:ext cx="0" cy="20162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B9D8BC4-039F-4F11-9A0D-4A81AB102F21}"/>
                  </a:ext>
                </a:extLst>
              </p:cNvPr>
              <p:cNvSpPr/>
              <p:nvPr/>
            </p:nvSpPr>
            <p:spPr>
              <a:xfrm>
                <a:off x="3055909" y="2255653"/>
                <a:ext cx="282356" cy="283285"/>
              </a:xfrm>
              <a:prstGeom prst="rect">
                <a:avLst/>
              </a:prstGeom>
              <a:solidFill>
                <a:srgbClr val="DDE9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0" name="Graphic 29" descr="Circle with left arrow outline">
                <a:extLst>
                  <a:ext uri="{FF2B5EF4-FFF2-40B4-BE49-F238E27FC236}">
                    <a16:creationId xmlns:a16="http://schemas.microsoft.com/office/drawing/2014/main" id="{BB7A8CD4-4D30-48D4-97AA-E8172B4CA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21659" y="2219154"/>
                <a:ext cx="354133" cy="3541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95258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analyzing the performance dimension, we implement a flexible pipeline that allows us to simulate all three settings with various parameter combinations.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43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5F8E1E-0610-4781-B9E1-1FCD752E3916}"/>
              </a:ext>
            </a:extLst>
          </p:cNvPr>
          <p:cNvSpPr/>
          <p:nvPr/>
        </p:nvSpPr>
        <p:spPr>
          <a:xfrm>
            <a:off x="520700" y="3621919"/>
            <a:ext cx="5431283" cy="2543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Performance measure </a:t>
            </a:r>
            <a:r>
              <a:rPr lang="en-US" sz="1600" dirty="0">
                <a:solidFill>
                  <a:schemeClr val="tx1"/>
                </a:solidFill>
              </a:rPr>
              <a:t>to enable </a:t>
            </a:r>
            <a:r>
              <a:rPr lang="en-US" sz="1600" b="1" dirty="0">
                <a:solidFill>
                  <a:schemeClr val="tx1"/>
                </a:solidFill>
              </a:rPr>
              <a:t>comparability</a:t>
            </a:r>
            <a:r>
              <a:rPr lang="en-US" sz="1600" dirty="0">
                <a:solidFill>
                  <a:schemeClr val="tx1"/>
                </a:solidFill>
              </a:rPr>
              <a:t> between and within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trike="sngStrike" dirty="0">
                <a:solidFill>
                  <a:schemeClr val="tx1"/>
                </a:solidFill>
                <a:sym typeface="Wingdings" panose="05000000000000000000" pitchFamily="2" charset="2"/>
              </a:rPr>
              <a:t>Accuracy [2, 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strike="sngStrike" dirty="0">
                <a:solidFill>
                  <a:schemeClr val="tx1"/>
                </a:solidFill>
                <a:sym typeface="Wingdings" panose="05000000000000000000" pitchFamily="2" charset="2"/>
              </a:rPr>
              <a:t>Threshold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strike="sngStrike" dirty="0" err="1">
                <a:solidFill>
                  <a:schemeClr val="tx1"/>
                </a:solidFill>
                <a:sym typeface="Wingdings" panose="05000000000000000000" pitchFamily="2" charset="2"/>
              </a:rPr>
              <a:t>Unbalancedness</a:t>
            </a:r>
            <a:endParaRPr lang="en-GB" sz="1600" strike="sngStrike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AUC [9] (area under the ROC curve)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Abstracts from </a:t>
            </a:r>
            <a:r>
              <a:rPr lang="en-GB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balancedness</a:t>
            </a:r>
            <a:endParaRPr lang="en-GB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Quality of score (no threshold needed)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Interpretation: “probability of correctly ranking a (normal, abnormal) pair” [9]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6E3E47-55A6-4F05-8AC3-CAB6FAD0A4CA}"/>
              </a:ext>
            </a:extLst>
          </p:cNvPr>
          <p:cNvSpPr/>
          <p:nvPr/>
        </p:nvSpPr>
        <p:spPr>
          <a:xfrm>
            <a:off x="6176852" y="1124744"/>
            <a:ext cx="5496060" cy="2267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For comparability: same network architecture, optimizer, and parameters for all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Early stopping routine 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Federated Averaging using TensorFlow Federated (TFF)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16011F-90C3-4DD5-9C64-1868017DE26D}"/>
              </a:ext>
            </a:extLst>
          </p:cNvPr>
          <p:cNvSpPr/>
          <p:nvPr/>
        </p:nvSpPr>
        <p:spPr>
          <a:xfrm>
            <a:off x="6175241" y="3621919"/>
            <a:ext cx="5496060" cy="25397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Factorial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One model per client </a:t>
            </a:r>
            <a:r>
              <a:rPr lang="en-GB" sz="1600" dirty="0">
                <a:solidFill>
                  <a:schemeClr val="tx1"/>
                </a:solidFill>
              </a:rPr>
              <a:t>and </a:t>
            </a:r>
            <a:r>
              <a:rPr lang="en-GB" sz="1600" i="1" dirty="0">
                <a:solidFill>
                  <a:schemeClr val="tx1"/>
                </a:solidFill>
              </a:rPr>
              <a:t>all data model </a:t>
            </a:r>
            <a:r>
              <a:rPr lang="en-GB" sz="1600" dirty="0">
                <a:solidFill>
                  <a:schemeClr val="tx1"/>
                </a:solidFill>
              </a:rPr>
              <a:t>setting to set the FL model into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lvl="1"/>
            <a:endParaRPr lang="en-GB" sz="1600" dirty="0">
              <a:solidFill>
                <a:schemeClr val="tx1"/>
              </a:solidFill>
            </a:endParaRPr>
          </a:p>
          <a:p>
            <a:pPr lvl="1"/>
            <a:endParaRPr lang="en-GB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Vary number of clients for each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6568A129-E156-4064-9301-539E151D2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63048"/>
              </p:ext>
            </p:extLst>
          </p:nvPr>
        </p:nvGraphicFramePr>
        <p:xfrm>
          <a:off x="6536949" y="4682011"/>
          <a:ext cx="4772644" cy="1188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41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127468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1452544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Data distribution / label distribution</a:t>
                      </a:r>
                    </a:p>
                  </a:txBody>
                  <a:tcPr marL="96709" marR="96709" marT="48354" marB="48354"/>
                </a:tc>
                <a:tc>
                  <a:txBody>
                    <a:bodyPr/>
                    <a:lstStyle/>
                    <a:p>
                      <a:r>
                        <a:rPr lang="en-GB" sz="1400" noProof="0"/>
                        <a:t>Balanced</a:t>
                      </a:r>
                    </a:p>
                  </a:txBody>
                  <a:tcPr marL="96709" marR="96709" marT="48354" marB="48354"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Unbalanced</a:t>
                      </a:r>
                    </a:p>
                  </a:txBody>
                  <a:tcPr marL="96709" marR="96709" marT="48354" marB="4835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354599">
                <a:tc>
                  <a:txBody>
                    <a:bodyPr/>
                    <a:lstStyle/>
                    <a:p>
                      <a:r>
                        <a:rPr lang="en-GB" sz="14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96709" marR="96709" marT="48354" marB="4835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Scenario 1</a:t>
                      </a:r>
                    </a:p>
                  </a:txBody>
                  <a:tcPr marL="96709" marR="96709" marT="48354" marB="48354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Scenario 2</a:t>
                      </a:r>
                    </a:p>
                  </a:txBody>
                  <a:tcPr marL="96709" marR="96709" marT="48354" marB="4835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274101">
                <a:tc>
                  <a:txBody>
                    <a:bodyPr/>
                    <a:lstStyle/>
                    <a:p>
                      <a:r>
                        <a:rPr lang="en-GB" sz="14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96709" marR="96709" marT="48354" marB="4835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Scenario 3</a:t>
                      </a:r>
                    </a:p>
                  </a:txBody>
                  <a:tcPr marL="96709" marR="96709" marT="48354" marB="48354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Scenario 4</a:t>
                      </a:r>
                    </a:p>
                  </a:txBody>
                  <a:tcPr marL="96709" marR="96709" marT="48354" marB="4835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D10F490-9D4F-4E0F-8FD6-E700E9079406}"/>
              </a:ext>
            </a:extLst>
          </p:cNvPr>
          <p:cNvGrpSpPr/>
          <p:nvPr/>
        </p:nvGrpSpPr>
        <p:grpSpPr>
          <a:xfrm>
            <a:off x="520700" y="1124744"/>
            <a:ext cx="5575300" cy="2267782"/>
            <a:chOff x="520700" y="1124744"/>
            <a:chExt cx="5575300" cy="226778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5FD65F-A346-4884-8748-A9B84E6ED5DF}"/>
                </a:ext>
              </a:extLst>
            </p:cNvPr>
            <p:cNvSpPr/>
            <p:nvPr/>
          </p:nvSpPr>
          <p:spPr>
            <a:xfrm>
              <a:off x="520700" y="1124744"/>
              <a:ext cx="5431283" cy="22677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196000" rtlCol="0" anchor="t"/>
            <a:lstStyle/>
            <a:p>
              <a:r>
                <a:rPr lang="en-GB" sz="1600" b="1" dirty="0">
                  <a:solidFill>
                    <a:schemeClr val="tx1"/>
                  </a:solidFill>
                </a:rPr>
                <a:t>Dataset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Requirements: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real-world, industry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publicly available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sufficiently large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labels / supervised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en-GB" sz="1600" dirty="0">
                  <a:solidFill>
                    <a:schemeClr val="tx1"/>
                  </a:solidFill>
                  <a:sym typeface="Wingdings" panose="05000000000000000000" pitchFamily="2" charset="2"/>
                </a:rPr>
                <a:t>[7] published in June </a:t>
              </a:r>
            </a:p>
            <a:p>
              <a:r>
                <a:rPr lang="en-GB" sz="1600" dirty="0">
                  <a:solidFill>
                    <a:schemeClr val="tx1"/>
                  </a:solidFill>
                  <a:sym typeface="Wingdings" panose="05000000000000000000" pitchFamily="2" charset="2"/>
                </a:rPr>
                <a:t>2021 at KIT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2C5AC6-873F-4E43-9CC3-CF9F1549A04E}"/>
                </a:ext>
              </a:extLst>
            </p:cNvPr>
            <p:cNvSpPr txBox="1"/>
            <p:nvPr/>
          </p:nvSpPr>
          <p:spPr>
            <a:xfrm>
              <a:off x="3431704" y="1340768"/>
              <a:ext cx="26642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~22.000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Parts of spindles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worn („</a:t>
              </a:r>
              <a:r>
                <a:rPr lang="en-US" sz="1600" dirty="0">
                  <a:solidFill>
                    <a:srgbClr val="FF0000"/>
                  </a:solidFill>
                </a:rPr>
                <a:t>pitting</a:t>
              </a:r>
              <a:r>
                <a:rPr lang="en-US" sz="1600" dirty="0"/>
                <a:t>“) and unworn („</a:t>
              </a:r>
              <a:r>
                <a:rPr lang="en-US" sz="1600" dirty="0">
                  <a:solidFill>
                    <a:schemeClr val="accent1"/>
                  </a:solidFill>
                </a:rPr>
                <a:t>no pitting</a:t>
              </a:r>
              <a:r>
                <a:rPr lang="en-US" sz="1600" dirty="0"/>
                <a:t>“)</a:t>
              </a:r>
            </a:p>
          </p:txBody>
        </p:sp>
        <p:pic>
          <p:nvPicPr>
            <p:cNvPr id="25" name="Picture 24" descr="A close up of a person's face&#10;&#10;Description automatically generated with low confidence">
              <a:extLst>
                <a:ext uri="{FF2B5EF4-FFF2-40B4-BE49-F238E27FC236}">
                  <a16:creationId xmlns:a16="http://schemas.microsoft.com/office/drawing/2014/main" id="{150A1BA4-7F65-4EA1-9985-0E5F6715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171" y="2430854"/>
              <a:ext cx="775788" cy="775788"/>
            </a:xfrm>
            <a:prstGeom prst="rect">
              <a:avLst/>
            </a:prstGeom>
          </p:spPr>
        </p:pic>
        <p:pic>
          <p:nvPicPr>
            <p:cNvPr id="26" name="Picture 25" descr="A picture containing old, stone&#10;&#10;Description automatically generated">
              <a:extLst>
                <a:ext uri="{FF2B5EF4-FFF2-40B4-BE49-F238E27FC236}">
                  <a16:creationId xmlns:a16="http://schemas.microsoft.com/office/drawing/2014/main" id="{69E7D0DE-79A7-4908-A60D-6D246C325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420888"/>
              <a:ext cx="775788" cy="775788"/>
            </a:xfrm>
            <a:prstGeom prst="rect">
              <a:avLst/>
            </a:prstGeom>
          </p:spPr>
        </p:pic>
        <p:pic>
          <p:nvPicPr>
            <p:cNvPr id="27" name="Graphic 26" descr="Checkmark outline">
              <a:extLst>
                <a:ext uri="{FF2B5EF4-FFF2-40B4-BE49-F238E27FC236}">
                  <a16:creationId xmlns:a16="http://schemas.microsoft.com/office/drawing/2014/main" id="{FC283D08-D473-4E78-A82E-2EA1F9F4F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59078" y="2992851"/>
              <a:ext cx="359102" cy="359102"/>
            </a:xfrm>
            <a:prstGeom prst="rect">
              <a:avLst/>
            </a:prstGeom>
          </p:spPr>
        </p:pic>
        <p:pic>
          <p:nvPicPr>
            <p:cNvPr id="28" name="Graphic 27" descr="Close outline">
              <a:extLst>
                <a:ext uri="{FF2B5EF4-FFF2-40B4-BE49-F238E27FC236}">
                  <a16:creationId xmlns:a16="http://schemas.microsoft.com/office/drawing/2014/main" id="{FA8DB583-CCF7-4115-9058-82309555F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86957" y="2992851"/>
              <a:ext cx="359102" cy="359102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B11B848-0850-4644-A7C5-EEFAE4CFCDE0}"/>
                </a:ext>
              </a:extLst>
            </p:cNvPr>
            <p:cNvGrpSpPr/>
            <p:nvPr/>
          </p:nvGrpSpPr>
          <p:grpSpPr>
            <a:xfrm>
              <a:off x="3053154" y="1250523"/>
              <a:ext cx="354133" cy="2016224"/>
              <a:chOff x="3021659" y="1340768"/>
              <a:chExt cx="354133" cy="2016224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8B97452-0709-4714-9A87-843CDC3C3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8726" y="1340768"/>
                <a:ext cx="0" cy="20162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3133999-8ED5-4014-AAA1-F8DA40188A55}"/>
                  </a:ext>
                </a:extLst>
              </p:cNvPr>
              <p:cNvSpPr/>
              <p:nvPr/>
            </p:nvSpPr>
            <p:spPr>
              <a:xfrm>
                <a:off x="3055909" y="2255653"/>
                <a:ext cx="282356" cy="283285"/>
              </a:xfrm>
              <a:prstGeom prst="rect">
                <a:avLst/>
              </a:prstGeom>
              <a:solidFill>
                <a:srgbClr val="DDE9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2" name="Graphic 31" descr="Circle with left arrow outline">
                <a:extLst>
                  <a:ext uri="{FF2B5EF4-FFF2-40B4-BE49-F238E27FC236}">
                    <a16:creationId xmlns:a16="http://schemas.microsoft.com/office/drawing/2014/main" id="{420BDAB5-AAA9-4FCA-9FC5-BD427988A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21659" y="2219154"/>
                <a:ext cx="354133" cy="3541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13767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1 – balanced data distribution – 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44</a:t>
            </a:fld>
            <a:endParaRPr lang="de-DE">
              <a:solidFill>
                <a:srgbClr val="000000"/>
              </a:solidFill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72452"/>
              </p:ext>
            </p:extLst>
          </p:nvPr>
        </p:nvGraphicFramePr>
        <p:xfrm>
          <a:off x="520701" y="1537641"/>
          <a:ext cx="5256586" cy="35638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  <a:tr h="368268">
                <a:tc gridSpan="6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8540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9" name="Table 22">
            <a:extLst>
              <a:ext uri="{FF2B5EF4-FFF2-40B4-BE49-F238E27FC236}">
                <a16:creationId xmlns:a16="http://schemas.microsoft.com/office/drawing/2014/main" id="{124F701B-4726-48F7-A2C5-F2A61477C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19140"/>
              </p:ext>
            </p:extLst>
          </p:nvPr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848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1 – balanced data distribution – 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45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502444"/>
            <a:ext cx="5520616" cy="437482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13897"/>
              </p:ext>
            </p:extLst>
          </p:nvPr>
        </p:nvGraphicFramePr>
        <p:xfrm>
          <a:off x="520701" y="1537641"/>
          <a:ext cx="5256586" cy="31955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4" name="Table 22">
            <a:extLst>
              <a:ext uri="{FF2B5EF4-FFF2-40B4-BE49-F238E27FC236}">
                <a16:creationId xmlns:a16="http://schemas.microsoft.com/office/drawing/2014/main" id="{402D1A73-11B2-4E37-BFB9-4CCAE5ED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40164"/>
              </p:ext>
            </p:extLst>
          </p:nvPr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DA40F11-B1F8-4F35-9D77-E81A19454244}"/>
              </a:ext>
            </a:extLst>
          </p:cNvPr>
          <p:cNvSpPr/>
          <p:nvPr/>
        </p:nvSpPr>
        <p:spPr>
          <a:xfrm>
            <a:off x="9162868" y="2095453"/>
            <a:ext cx="1963596" cy="290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5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1 – balanced data distribution – 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46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502444"/>
            <a:ext cx="5520616" cy="437482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/>
        </p:nvGraphicFramePr>
        <p:xfrm>
          <a:off x="520701" y="1537641"/>
          <a:ext cx="5256586" cy="31955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4" name="Table 22">
            <a:extLst>
              <a:ext uri="{FF2B5EF4-FFF2-40B4-BE49-F238E27FC236}">
                <a16:creationId xmlns:a16="http://schemas.microsoft.com/office/drawing/2014/main" id="{402D1A73-11B2-4E37-BFB9-4CCAE5ED342B}"/>
              </a:ext>
            </a:extLst>
          </p:cNvPr>
          <p:cNvGraphicFramePr>
            <a:graphicFrameLocks noGrp="1"/>
          </p:cNvGraphicFramePr>
          <p:nvPr/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6534563-1BEF-42F6-BBEF-2FBB74B6D724}"/>
              </a:ext>
            </a:extLst>
          </p:cNvPr>
          <p:cNvSpPr/>
          <p:nvPr/>
        </p:nvSpPr>
        <p:spPr>
          <a:xfrm>
            <a:off x="8760296" y="1655570"/>
            <a:ext cx="432048" cy="477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96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1 – balanced data distribution – 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47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502444"/>
            <a:ext cx="5520616" cy="437482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/>
        </p:nvGraphicFramePr>
        <p:xfrm>
          <a:off x="520701" y="1537641"/>
          <a:ext cx="5256586" cy="31955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1" y="1160439"/>
            <a:ext cx="502607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4" name="Table 22">
            <a:extLst>
              <a:ext uri="{FF2B5EF4-FFF2-40B4-BE49-F238E27FC236}">
                <a16:creationId xmlns:a16="http://schemas.microsoft.com/office/drawing/2014/main" id="{402D1A73-11B2-4E37-BFB9-4CCAE5ED342B}"/>
              </a:ext>
            </a:extLst>
          </p:cNvPr>
          <p:cNvGraphicFramePr>
            <a:graphicFrameLocks noGrp="1"/>
          </p:cNvGraphicFramePr>
          <p:nvPr/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2B21DB4-B223-4696-A1AD-0A860D2B3B2E}"/>
              </a:ext>
            </a:extLst>
          </p:cNvPr>
          <p:cNvSpPr/>
          <p:nvPr/>
        </p:nvSpPr>
        <p:spPr>
          <a:xfrm>
            <a:off x="6456040" y="1710915"/>
            <a:ext cx="360040" cy="656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5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1 – balanced data distribution – 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48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502444"/>
            <a:ext cx="5520616" cy="437482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/>
        </p:nvGraphicFramePr>
        <p:xfrm>
          <a:off x="520701" y="1537641"/>
          <a:ext cx="5256586" cy="31955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4" name="Table 22">
            <a:extLst>
              <a:ext uri="{FF2B5EF4-FFF2-40B4-BE49-F238E27FC236}">
                <a16:creationId xmlns:a16="http://schemas.microsoft.com/office/drawing/2014/main" id="{402D1A73-11B2-4E37-BFB9-4CCAE5ED342B}"/>
              </a:ext>
            </a:extLst>
          </p:cNvPr>
          <p:cNvGraphicFramePr>
            <a:graphicFrameLocks noGrp="1"/>
          </p:cNvGraphicFramePr>
          <p:nvPr/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2B21DB4-B223-4696-A1AD-0A860D2B3B2E}"/>
              </a:ext>
            </a:extLst>
          </p:cNvPr>
          <p:cNvSpPr/>
          <p:nvPr/>
        </p:nvSpPr>
        <p:spPr>
          <a:xfrm>
            <a:off x="6816080" y="1710915"/>
            <a:ext cx="1944216" cy="656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3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1 – balanced data distribution – 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49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502444"/>
            <a:ext cx="5520616" cy="437482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67766"/>
              </p:ext>
            </p:extLst>
          </p:nvPr>
        </p:nvGraphicFramePr>
        <p:xfrm>
          <a:off x="520701" y="1537641"/>
          <a:ext cx="5256586" cy="44782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n-US" sz="1600" b="1" noProof="0"/>
                        <a:t>client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2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3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4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5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27308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performance gain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049157"/>
                  </a:ext>
                </a:extLst>
              </a:tr>
              <a:tr h="36826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average performance gain: 2.09%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8540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1" y="1160439"/>
            <a:ext cx="502607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60EC58CB-E30B-4911-842F-717A639C2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40164"/>
              </p:ext>
            </p:extLst>
          </p:nvPr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34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loud 65">
            <a:extLst>
              <a:ext uri="{FF2B5EF4-FFF2-40B4-BE49-F238E27FC236}">
                <a16:creationId xmlns:a16="http://schemas.microsoft.com/office/drawing/2014/main" id="{FBB2AEC3-F9B5-491F-A407-B7E4F5B68404}"/>
              </a:ext>
            </a:extLst>
          </p:cNvPr>
          <p:cNvSpPr/>
          <p:nvPr/>
        </p:nvSpPr>
        <p:spPr>
          <a:xfrm>
            <a:off x="8391319" y="1438481"/>
            <a:ext cx="2043237" cy="1084602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SMEs* often have related machine learning use cases, each facing several problems concerning classical ML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4653136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5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3717032"/>
            <a:ext cx="1512168" cy="1512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D4B3A8-B7CA-4F6D-BD6E-94FA391CD196}"/>
              </a:ext>
            </a:extLst>
          </p:cNvPr>
          <p:cNvSpPr txBox="1"/>
          <p:nvPr/>
        </p:nvSpPr>
        <p:spPr>
          <a:xfrm>
            <a:off x="8522163" y="863848"/>
            <a:ext cx="17885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All data model</a:t>
            </a:r>
          </a:p>
        </p:txBody>
      </p:sp>
      <p:pic>
        <p:nvPicPr>
          <p:cNvPr id="18" name="Picture 17" descr="Bored Bee">
            <a:extLst>
              <a:ext uri="{FF2B5EF4-FFF2-40B4-BE49-F238E27FC236}">
                <a16:creationId xmlns:a16="http://schemas.microsoft.com/office/drawing/2014/main" id="{717EAF0E-0877-4DE8-A404-35731B5F0A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4" y="5051622"/>
            <a:ext cx="1138318" cy="11383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FCFCD4-37F7-4516-BC6F-387F945D1522}"/>
              </a:ext>
            </a:extLst>
          </p:cNvPr>
          <p:cNvSpPr txBox="1"/>
          <p:nvPr/>
        </p:nvSpPr>
        <p:spPr>
          <a:xfrm>
            <a:off x="997978" y="3162844"/>
            <a:ext cx="445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Problems: too little data, lack of experience [10, 11] 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poor performance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202689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row: Up 55">
            <a:extLst>
              <a:ext uri="{FF2B5EF4-FFF2-40B4-BE49-F238E27FC236}">
                <a16:creationId xmlns:a16="http://schemas.microsoft.com/office/drawing/2014/main" id="{CC15F413-A093-4329-9577-99700F3FFC20}"/>
              </a:ext>
            </a:extLst>
          </p:cNvPr>
          <p:cNvSpPr/>
          <p:nvPr/>
        </p:nvSpPr>
        <p:spPr>
          <a:xfrm>
            <a:off x="9412938" y="2695551"/>
            <a:ext cx="144016" cy="13095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6651790-1AC1-42CA-A9A5-0561B128A2ED}"/>
              </a:ext>
            </a:extLst>
          </p:cNvPr>
          <p:cNvGrpSpPr/>
          <p:nvPr/>
        </p:nvGrpSpPr>
        <p:grpSpPr>
          <a:xfrm>
            <a:off x="9192776" y="1643956"/>
            <a:ext cx="728355" cy="629500"/>
            <a:chOff x="4079776" y="2407519"/>
            <a:chExt cx="864096" cy="74681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F9FECD3-80C8-4CE5-84E8-3C0094BE1E78}"/>
                </a:ext>
              </a:extLst>
            </p:cNvPr>
            <p:cNvSpPr/>
            <p:nvPr/>
          </p:nvSpPr>
          <p:spPr>
            <a:xfrm>
              <a:off x="4079776" y="240751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27E5315-F8D8-4668-9448-2342E95AD47B}"/>
                </a:ext>
              </a:extLst>
            </p:cNvPr>
            <p:cNvSpPr/>
            <p:nvPr/>
          </p:nvSpPr>
          <p:spPr>
            <a:xfrm>
              <a:off x="4079776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C1E8CC9-E67A-482D-9ED3-B48E0A2F33D4}"/>
                </a:ext>
              </a:extLst>
            </p:cNvPr>
            <p:cNvSpPr/>
            <p:nvPr/>
          </p:nvSpPr>
          <p:spPr>
            <a:xfrm>
              <a:off x="4079776" y="301032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3CFA85A-DB04-431A-BFF2-E7F2C3A8F262}"/>
                </a:ext>
              </a:extLst>
            </p:cNvPr>
            <p:cNvSpPr/>
            <p:nvPr/>
          </p:nvSpPr>
          <p:spPr>
            <a:xfrm>
              <a:off x="4439816" y="255888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FB4C699-E129-4280-82CC-0F6B1162381F}"/>
                </a:ext>
              </a:extLst>
            </p:cNvPr>
            <p:cNvSpPr/>
            <p:nvPr/>
          </p:nvSpPr>
          <p:spPr>
            <a:xfrm>
              <a:off x="4439816" y="285402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3EC4CCB-C495-4B0D-96FE-DF36AD4CDF1E}"/>
                </a:ext>
              </a:extLst>
            </p:cNvPr>
            <p:cNvSpPr/>
            <p:nvPr/>
          </p:nvSpPr>
          <p:spPr>
            <a:xfrm>
              <a:off x="4799856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B44FDF1-AFD2-478E-A850-82E533D47981}"/>
                </a:ext>
              </a:extLst>
            </p:cNvPr>
            <p:cNvCxnSpPr>
              <a:stCxn id="78" idx="6"/>
              <a:endCxn id="81" idx="2"/>
            </p:cNvCxnSpPr>
            <p:nvPr/>
          </p:nvCxnSpPr>
          <p:spPr>
            <a:xfrm>
              <a:off x="4223792" y="2479527"/>
              <a:ext cx="216024" cy="151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AEDAA7-E02E-4DD0-8E17-B667EFEC3C54}"/>
                </a:ext>
              </a:extLst>
            </p:cNvPr>
            <p:cNvCxnSpPr>
              <a:stCxn id="79" idx="6"/>
              <a:endCxn id="81" idx="2"/>
            </p:cNvCxnSpPr>
            <p:nvPr/>
          </p:nvCxnSpPr>
          <p:spPr>
            <a:xfrm flipV="1">
              <a:off x="4223792" y="2630897"/>
              <a:ext cx="216024" cy="150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B275662-85A3-4D46-B26E-B86BFEE0DC34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>
              <a:off x="4223792" y="2780928"/>
              <a:ext cx="216024" cy="145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DDC081-EBF3-4B58-80BF-9483F33AA947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4223792" y="2926035"/>
              <a:ext cx="216024" cy="15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84B43D-2D75-47AD-B78A-A69C212167CE}"/>
                </a:ext>
              </a:extLst>
            </p:cNvPr>
            <p:cNvCxnSpPr>
              <a:endCxn id="82" idx="2"/>
            </p:cNvCxnSpPr>
            <p:nvPr/>
          </p:nvCxnSpPr>
          <p:spPr>
            <a:xfrm>
              <a:off x="4223792" y="2474058"/>
              <a:ext cx="216024" cy="45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6CC46F-45F1-4856-98EA-F71E05E1C9F6}"/>
                </a:ext>
              </a:extLst>
            </p:cNvPr>
            <p:cNvCxnSpPr>
              <a:stCxn id="80" idx="6"/>
              <a:endCxn id="81" idx="2"/>
            </p:cNvCxnSpPr>
            <p:nvPr/>
          </p:nvCxnSpPr>
          <p:spPr>
            <a:xfrm flipV="1">
              <a:off x="4223792" y="2630897"/>
              <a:ext cx="216024" cy="451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E4D16E-868E-4789-83D0-CD19C8FC43A4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>
              <a:off x="4583832" y="2630897"/>
              <a:ext cx="216024" cy="150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389D790-59DE-4F37-AFC4-615170676B21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 flipV="1">
              <a:off x="4583832" y="2780928"/>
              <a:ext cx="216024" cy="145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60E842-6C83-4189-95A3-ED4149DE3166}"/>
              </a:ext>
            </a:extLst>
          </p:cNvPr>
          <p:cNvSpPr/>
          <p:nvPr/>
        </p:nvSpPr>
        <p:spPr>
          <a:xfrm>
            <a:off x="5904195" y="2496210"/>
            <a:ext cx="1156938" cy="58799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Picture 32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BDA50619-45F4-4DEC-B0C7-335EECBB2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04" y="1243146"/>
            <a:ext cx="932248" cy="932248"/>
          </a:xfrm>
          <a:prstGeom prst="rect">
            <a:avLst/>
          </a:prstGeom>
        </p:spPr>
      </p:pic>
      <p:pic>
        <p:nvPicPr>
          <p:cNvPr id="36" name="Picture 35" descr="A picture containing old, stone&#10;&#10;Description automatically generated">
            <a:extLst>
              <a:ext uri="{FF2B5EF4-FFF2-40B4-BE49-F238E27FC236}">
                <a16:creationId xmlns:a16="http://schemas.microsoft.com/office/drawing/2014/main" id="{994A0F08-A2FB-4C4B-AE36-4E0F00483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38" y="1233180"/>
            <a:ext cx="932248" cy="932248"/>
          </a:xfrm>
          <a:prstGeom prst="rect">
            <a:avLst/>
          </a:prstGeom>
        </p:spPr>
      </p:pic>
      <p:pic>
        <p:nvPicPr>
          <p:cNvPr id="40" name="Graphic 39" descr="Checkmark outline">
            <a:extLst>
              <a:ext uri="{FF2B5EF4-FFF2-40B4-BE49-F238E27FC236}">
                <a16:creationId xmlns:a16="http://schemas.microsoft.com/office/drawing/2014/main" id="{8C594364-CE5F-4C63-9B5B-0066179E4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83396" y="1773754"/>
            <a:ext cx="594442" cy="594442"/>
          </a:xfrm>
          <a:prstGeom prst="rect">
            <a:avLst/>
          </a:prstGeom>
        </p:spPr>
      </p:pic>
      <p:pic>
        <p:nvPicPr>
          <p:cNvPr id="152" name="Content Placeholder 8" descr="Database with solid fill">
            <a:extLst>
              <a:ext uri="{FF2B5EF4-FFF2-40B4-BE49-F238E27FC236}">
                <a16:creationId xmlns:a16="http://schemas.microsoft.com/office/drawing/2014/main" id="{C296AE69-AAC6-47DF-9FBC-CB7C1A00C7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 bwMode="auto">
          <a:xfrm>
            <a:off x="2157692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Graphic 152" descr="Factory with solid fill">
            <a:extLst>
              <a:ext uri="{FF2B5EF4-FFF2-40B4-BE49-F238E27FC236}">
                <a16:creationId xmlns:a16="http://schemas.microsoft.com/office/drawing/2014/main" id="{1F785AD7-AB1F-46A1-A106-4949183C02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83225" y="3717032"/>
            <a:ext cx="1512168" cy="1512168"/>
          </a:xfrm>
          <a:prstGeom prst="rect">
            <a:avLst/>
          </a:prstGeom>
        </p:spPr>
      </p:pic>
      <p:pic>
        <p:nvPicPr>
          <p:cNvPr id="154" name="Picture 153" descr="Bored Bee">
            <a:extLst>
              <a:ext uri="{FF2B5EF4-FFF2-40B4-BE49-F238E27FC236}">
                <a16:creationId xmlns:a16="http://schemas.microsoft.com/office/drawing/2014/main" id="{D417CFE5-6621-4396-A140-AB1CCE5FE4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67" y="5051622"/>
            <a:ext cx="1138318" cy="1138318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9DFACA-DCA6-46D6-9F47-20F281E1FF10}"/>
              </a:ext>
            </a:extLst>
          </p:cNvPr>
          <p:cNvGrpSpPr/>
          <p:nvPr/>
        </p:nvGrpSpPr>
        <p:grpSpPr>
          <a:xfrm>
            <a:off x="2125144" y="4202689"/>
            <a:ext cx="420323" cy="363275"/>
            <a:chOff x="389751" y="4202689"/>
            <a:chExt cx="420323" cy="3632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CE67346-5CD5-4442-914E-E6AF56EE971F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7429885-37D5-4D42-974F-001698483253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136231D-E38A-4252-A901-B809C3F60E21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BD9D9C3-598B-4177-90A8-8F5EF68F4EB9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B47FB5D-CE08-47D2-A219-B1DD30F2F717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D82441B-00EB-48F5-9E04-908C6192A1F5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6AEFEB2-79F0-4A3B-977C-96B99C2DFF9C}"/>
                </a:ext>
              </a:extLst>
            </p:cNvPr>
            <p:cNvCxnSpPr>
              <a:stCxn id="156" idx="6"/>
              <a:endCxn id="159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089984-63F9-4F26-8934-911E26505FCF}"/>
                </a:ext>
              </a:extLst>
            </p:cNvPr>
            <p:cNvCxnSpPr>
              <a:stCxn id="157" idx="6"/>
              <a:endCxn id="159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8754C2F-FDD1-4903-A2DF-229A86C80BEA}"/>
                </a:ext>
              </a:extLst>
            </p:cNvPr>
            <p:cNvCxnSpPr>
              <a:stCxn id="157" idx="6"/>
              <a:endCxn id="160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6AFC51-BFAC-49FD-8032-6CEB1EBA9BC6}"/>
                </a:ext>
              </a:extLst>
            </p:cNvPr>
            <p:cNvCxnSpPr>
              <a:stCxn id="158" idx="6"/>
              <a:endCxn id="160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01C2BD4-9F9E-48F9-92ED-0F440262582B}"/>
                </a:ext>
              </a:extLst>
            </p:cNvPr>
            <p:cNvCxnSpPr>
              <a:endCxn id="160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55D3BF-083B-4C66-AEDE-8DE1E9281DB0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29F852-140E-43AF-897E-3D8EEF3435C8}"/>
                </a:ext>
              </a:extLst>
            </p:cNvPr>
            <p:cNvCxnSpPr>
              <a:stCxn id="159" idx="6"/>
              <a:endCxn id="161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3F1F8F-61E8-414D-9174-BDB19A414AAE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Content Placeholder 8" descr="Database with solid fill">
            <a:extLst>
              <a:ext uri="{FF2B5EF4-FFF2-40B4-BE49-F238E27FC236}">
                <a16:creationId xmlns:a16="http://schemas.microsoft.com/office/drawing/2014/main" id="{B2A693CA-17D3-428D-BD42-088C43AA64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 bwMode="auto">
          <a:xfrm>
            <a:off x="3927361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Graphic 170" descr="Factory with solid fill">
            <a:extLst>
              <a:ext uri="{FF2B5EF4-FFF2-40B4-BE49-F238E27FC236}">
                <a16:creationId xmlns:a16="http://schemas.microsoft.com/office/drawing/2014/main" id="{87A81D7A-7F6C-4B63-89C9-F863FD8471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52894" y="3717032"/>
            <a:ext cx="1512168" cy="1512168"/>
          </a:xfrm>
          <a:prstGeom prst="rect">
            <a:avLst/>
          </a:prstGeom>
        </p:spPr>
      </p:pic>
      <p:pic>
        <p:nvPicPr>
          <p:cNvPr id="172" name="Picture 171" descr="Bored Bee">
            <a:extLst>
              <a:ext uri="{FF2B5EF4-FFF2-40B4-BE49-F238E27FC236}">
                <a16:creationId xmlns:a16="http://schemas.microsoft.com/office/drawing/2014/main" id="{7CA03AD6-5C80-4D20-972A-DA98A6691A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36" y="5051622"/>
            <a:ext cx="1138318" cy="11383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3F65F72-DAC4-4DF1-8113-554C08C3BA66}"/>
              </a:ext>
            </a:extLst>
          </p:cNvPr>
          <p:cNvGrpSpPr/>
          <p:nvPr/>
        </p:nvGrpSpPr>
        <p:grpSpPr>
          <a:xfrm>
            <a:off x="3894813" y="4202689"/>
            <a:ext cx="420323" cy="363275"/>
            <a:chOff x="389751" y="4202689"/>
            <a:chExt cx="420323" cy="363275"/>
          </a:xfrm>
          <a:solidFill>
            <a:srgbClr val="A22322"/>
          </a:solidFill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202EB7D-612A-43BF-8E95-039024F72C9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E13731-F964-48B3-B5F9-006DEBAF2AFF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BA45045-55CE-47B4-B1D9-0661D82A54A8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9BCA564-8900-4DE2-B71C-9934390AA07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8713F9B-80AB-480C-B303-5558108D770B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79098C8-1B8C-463F-B64F-EE50606436C1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B4666C-E740-47C1-932C-1605BA43C415}"/>
                </a:ext>
              </a:extLst>
            </p:cNvPr>
            <p:cNvCxnSpPr>
              <a:stCxn id="174" idx="6"/>
              <a:endCxn id="177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00EFAB7-5834-4D4C-8FB4-7A596BB3E5A8}"/>
                </a:ext>
              </a:extLst>
            </p:cNvPr>
            <p:cNvCxnSpPr>
              <a:stCxn id="175" idx="6"/>
              <a:endCxn id="177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8228E59-A81B-43C3-AA03-D6EF8C06729D}"/>
                </a:ext>
              </a:extLst>
            </p:cNvPr>
            <p:cNvCxnSpPr>
              <a:stCxn id="175" idx="6"/>
              <a:endCxn id="178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ED8480-95CA-483E-B572-341F6E3A4608}"/>
                </a:ext>
              </a:extLst>
            </p:cNvPr>
            <p:cNvCxnSpPr>
              <a:stCxn id="176" idx="6"/>
              <a:endCxn id="178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4E47C83-9934-4E22-ACC2-BBC671790C8C}"/>
                </a:ext>
              </a:extLst>
            </p:cNvPr>
            <p:cNvCxnSpPr>
              <a:endCxn id="178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106D4DC-68F8-47AF-BF47-F344DABF15DB}"/>
                </a:ext>
              </a:extLst>
            </p:cNvPr>
            <p:cNvCxnSpPr>
              <a:stCxn id="176" idx="6"/>
              <a:endCxn id="177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D8066-C705-40ED-98CB-5B18567DB829}"/>
                </a:ext>
              </a:extLst>
            </p:cNvPr>
            <p:cNvCxnSpPr>
              <a:stCxn id="177" idx="6"/>
              <a:endCxn id="179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AD77390-06F3-4894-8204-63D78B7394DB}"/>
                </a:ext>
              </a:extLst>
            </p:cNvPr>
            <p:cNvCxnSpPr>
              <a:stCxn id="178" idx="6"/>
              <a:endCxn id="179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187">
            <a:extLst>
              <a:ext uri="{FF2B5EF4-FFF2-40B4-BE49-F238E27FC236}">
                <a16:creationId xmlns:a16="http://schemas.microsoft.com/office/drawing/2014/main" id="{56FA3533-BE34-476C-B276-3459870909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98" y="1650579"/>
            <a:ext cx="976522" cy="984335"/>
          </a:xfrm>
          <a:prstGeom prst="rect">
            <a:avLst/>
          </a:prstGeom>
        </p:spPr>
      </p:pic>
      <p:pic>
        <p:nvPicPr>
          <p:cNvPr id="243" name="Content Placeholder 8" descr="Database with solid fill">
            <a:extLst>
              <a:ext uri="{FF2B5EF4-FFF2-40B4-BE49-F238E27FC236}">
                <a16:creationId xmlns:a16="http://schemas.microsoft.com/office/drawing/2014/main" id="{FE873E50-EFB0-4398-8BD5-A02D00B93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6758791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4" name="Graphic 243" descr="Factory with solid fill">
            <a:extLst>
              <a:ext uri="{FF2B5EF4-FFF2-40B4-BE49-F238E27FC236}">
                <a16:creationId xmlns:a16="http://schemas.microsoft.com/office/drawing/2014/main" id="{9FFBB67B-1FC1-4481-847C-C00F1C2D3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4324" y="3717032"/>
            <a:ext cx="1512168" cy="1512168"/>
          </a:xfrm>
          <a:prstGeom prst="rect">
            <a:avLst/>
          </a:prstGeom>
        </p:spPr>
      </p:pic>
      <p:pic>
        <p:nvPicPr>
          <p:cNvPr id="261" name="Content Placeholder 8" descr="Database with solid fill">
            <a:extLst>
              <a:ext uri="{FF2B5EF4-FFF2-40B4-BE49-F238E27FC236}">
                <a16:creationId xmlns:a16="http://schemas.microsoft.com/office/drawing/2014/main" id="{8535F2E3-AAD2-4DE6-B569-7BCFDCC24C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 bwMode="auto">
          <a:xfrm>
            <a:off x="8494184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2" name="Graphic 261" descr="Factory with solid fill">
            <a:extLst>
              <a:ext uri="{FF2B5EF4-FFF2-40B4-BE49-F238E27FC236}">
                <a16:creationId xmlns:a16="http://schemas.microsoft.com/office/drawing/2014/main" id="{E7245784-525A-42DA-BA2A-A3143A20D6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19717" y="3717032"/>
            <a:ext cx="1512168" cy="1512168"/>
          </a:xfrm>
          <a:prstGeom prst="rect">
            <a:avLst/>
          </a:prstGeom>
        </p:spPr>
      </p:pic>
      <p:pic>
        <p:nvPicPr>
          <p:cNvPr id="279" name="Content Placeholder 8" descr="Database with solid fill">
            <a:extLst>
              <a:ext uri="{FF2B5EF4-FFF2-40B4-BE49-F238E27FC236}">
                <a16:creationId xmlns:a16="http://schemas.microsoft.com/office/drawing/2014/main" id="{439BD636-C657-45B7-84CC-5291F36BF7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 bwMode="auto">
          <a:xfrm>
            <a:off x="10263853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0" name="Graphic 279" descr="Factory with solid fill">
            <a:extLst>
              <a:ext uri="{FF2B5EF4-FFF2-40B4-BE49-F238E27FC236}">
                <a16:creationId xmlns:a16="http://schemas.microsoft.com/office/drawing/2014/main" id="{53492952-AC42-4F90-8D4B-BC3359869B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89386" y="3717032"/>
            <a:ext cx="1512168" cy="1512168"/>
          </a:xfrm>
          <a:prstGeom prst="rect">
            <a:avLst/>
          </a:prstGeom>
        </p:spPr>
      </p:pic>
      <p:sp>
        <p:nvSpPr>
          <p:cNvPr id="297" name="Arrow: Up 296">
            <a:extLst>
              <a:ext uri="{FF2B5EF4-FFF2-40B4-BE49-F238E27FC236}">
                <a16:creationId xmlns:a16="http://schemas.microsoft.com/office/drawing/2014/main" id="{95B6C04F-F7A7-4D4D-B7A8-ABD16CFD7577}"/>
              </a:ext>
            </a:extLst>
          </p:cNvPr>
          <p:cNvSpPr/>
          <p:nvPr/>
        </p:nvSpPr>
        <p:spPr>
          <a:xfrm rot="1829874">
            <a:off x="8187796" y="2632587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9" name="Content Placeholder 8" descr="Database with solid fill">
            <a:extLst>
              <a:ext uri="{FF2B5EF4-FFF2-40B4-BE49-F238E27FC236}">
                <a16:creationId xmlns:a16="http://schemas.microsoft.com/office/drawing/2014/main" id="{F9BE8B66-49E7-4FF4-B42E-1EA1086A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7824192" y="2855035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0" name="Content Placeholder 8" descr="Database with solid fill">
            <a:extLst>
              <a:ext uri="{FF2B5EF4-FFF2-40B4-BE49-F238E27FC236}">
                <a16:creationId xmlns:a16="http://schemas.microsoft.com/office/drawing/2014/main" id="{5CDBCBB2-3DF7-4500-B860-6B35D3B9B3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 bwMode="auto">
          <a:xfrm>
            <a:off x="9021936" y="3236070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" name="Content Placeholder 8" descr="Database with solid fill">
            <a:extLst>
              <a:ext uri="{FF2B5EF4-FFF2-40B4-BE49-F238E27FC236}">
                <a16:creationId xmlns:a16="http://schemas.microsoft.com/office/drawing/2014/main" id="{EE8BDA2C-2E4C-4B94-8957-EE5061837A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 bwMode="auto">
          <a:xfrm>
            <a:off x="10088218" y="2872353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" name="TextBox 303">
            <a:extLst>
              <a:ext uri="{FF2B5EF4-FFF2-40B4-BE49-F238E27FC236}">
                <a16:creationId xmlns:a16="http://schemas.microsoft.com/office/drawing/2014/main" id="{69C97D36-81CF-47A4-9413-F3911134EBE8}"/>
              </a:ext>
            </a:extLst>
          </p:cNvPr>
          <p:cNvSpPr txBox="1"/>
          <p:nvPr/>
        </p:nvSpPr>
        <p:spPr>
          <a:xfrm>
            <a:off x="1851549" y="2708920"/>
            <a:ext cx="28803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One model per company</a:t>
            </a:r>
          </a:p>
        </p:txBody>
      </p:sp>
      <p:sp>
        <p:nvSpPr>
          <p:cNvPr id="305" name="Arrow: Up 304">
            <a:extLst>
              <a:ext uri="{FF2B5EF4-FFF2-40B4-BE49-F238E27FC236}">
                <a16:creationId xmlns:a16="http://schemas.microsoft.com/office/drawing/2014/main" id="{6DA11764-555B-4A13-9B53-875C2D00BC89}"/>
              </a:ext>
            </a:extLst>
          </p:cNvPr>
          <p:cNvSpPr/>
          <p:nvPr/>
        </p:nvSpPr>
        <p:spPr>
          <a:xfrm rot="19823829">
            <a:off x="10713907" y="2625358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9FF9A-0F1F-4951-99B1-708F764DA612}"/>
              </a:ext>
            </a:extLst>
          </p:cNvPr>
          <p:cNvSpPr txBox="1"/>
          <p:nvPr/>
        </p:nvSpPr>
        <p:spPr>
          <a:xfrm>
            <a:off x="3483730" y="1873135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[7]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87B47-2714-42BC-828F-FACB4E09D6B9}"/>
              </a:ext>
            </a:extLst>
          </p:cNvPr>
          <p:cNvSpPr txBox="1"/>
          <p:nvPr/>
        </p:nvSpPr>
        <p:spPr>
          <a:xfrm>
            <a:off x="241486" y="6079467"/>
            <a:ext cx="3992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 SME: small medium-sized enterprise (dt. KMU)</a:t>
            </a:r>
          </a:p>
        </p:txBody>
      </p:sp>
      <p:pic>
        <p:nvPicPr>
          <p:cNvPr id="104" name="Graphic 103" descr="Close outline">
            <a:extLst>
              <a:ext uri="{FF2B5EF4-FFF2-40B4-BE49-F238E27FC236}">
                <a16:creationId xmlns:a16="http://schemas.microsoft.com/office/drawing/2014/main" id="{8727110F-6482-45DA-ABD1-4241962BB9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21900" y="1773754"/>
            <a:ext cx="594442" cy="5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68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2 – unbalanced data distribution – 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50</a:t>
            </a:fld>
            <a:endParaRPr lang="de-DE">
              <a:solidFill>
                <a:srgbClr val="000000"/>
              </a:solidFill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03635"/>
              </p:ext>
            </p:extLst>
          </p:nvPr>
        </p:nvGraphicFramePr>
        <p:xfrm>
          <a:off x="520701" y="1537641"/>
          <a:ext cx="5256586" cy="31955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7769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2" name="Table 22">
            <a:extLst>
              <a:ext uri="{FF2B5EF4-FFF2-40B4-BE49-F238E27FC236}">
                <a16:creationId xmlns:a16="http://schemas.microsoft.com/office/drawing/2014/main" id="{26962A76-426D-4742-8524-5D8FB0026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54824"/>
              </p:ext>
            </p:extLst>
          </p:nvPr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971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2 – unbalanced data distribution – 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51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984" y="1502444"/>
            <a:ext cx="5520616" cy="4374827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/>
        </p:nvGraphicFramePr>
        <p:xfrm>
          <a:off x="520701" y="1537641"/>
          <a:ext cx="5256586" cy="31955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A3267FAF-9801-4FA5-B2E1-094B29857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28302"/>
              </p:ext>
            </p:extLst>
          </p:nvPr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241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2 – unbalanced data distribution – 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52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984" y="1502444"/>
            <a:ext cx="5520616" cy="4374827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83699"/>
              </p:ext>
            </p:extLst>
          </p:nvPr>
        </p:nvGraphicFramePr>
        <p:xfrm>
          <a:off x="520701" y="1537641"/>
          <a:ext cx="5256586" cy="44782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0.5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n-US" sz="1600" b="1" noProof="0"/>
                        <a:t>client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2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3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4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5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27308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performance gain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4.94%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049157"/>
                  </a:ext>
                </a:extLst>
              </a:tr>
              <a:tr h="36826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average performance gain: 3.37%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8540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33B6CAA2-9C4E-4FAE-95EF-B6B6798BC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53764"/>
              </p:ext>
            </p:extLst>
          </p:nvPr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314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3 – balanced data distribution – unbalanced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53</a:t>
            </a:fld>
            <a:endParaRPr lang="de-DE">
              <a:solidFill>
                <a:srgbClr val="000000"/>
              </a:solidFill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04308"/>
              </p:ext>
            </p:extLst>
          </p:nvPr>
        </p:nvGraphicFramePr>
        <p:xfrm>
          <a:off x="520701" y="1537641"/>
          <a:ext cx="5256586" cy="31955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2" name="Table 22">
            <a:extLst>
              <a:ext uri="{FF2B5EF4-FFF2-40B4-BE49-F238E27FC236}">
                <a16:creationId xmlns:a16="http://schemas.microsoft.com/office/drawing/2014/main" id="{4D7BAFC3-AF6B-466F-8AE6-326D10624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26851"/>
              </p:ext>
            </p:extLst>
          </p:nvPr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406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3 – balanced data distribution – unbalanced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54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984" y="1502444"/>
            <a:ext cx="5520615" cy="4374827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/>
        </p:nvGraphicFramePr>
        <p:xfrm>
          <a:off x="520701" y="1537641"/>
          <a:ext cx="5256586" cy="31955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40213BA6-1358-472A-B0FC-83811322A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17435"/>
              </p:ext>
            </p:extLst>
          </p:nvPr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687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3 – balanced data distribution – unbalanced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55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984" y="1502444"/>
            <a:ext cx="5520615" cy="4374827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71046"/>
              </p:ext>
            </p:extLst>
          </p:nvPr>
        </p:nvGraphicFramePr>
        <p:xfrm>
          <a:off x="520701" y="1537641"/>
          <a:ext cx="5256586" cy="44782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n-US" sz="1600" b="1" noProof="0"/>
                        <a:t>client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2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3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4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5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27308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performance gain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049157"/>
                  </a:ext>
                </a:extLst>
              </a:tr>
              <a:tr h="36826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average performance gain: 4.96%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8540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5E0A98CD-D531-463A-826C-88CA4901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36260"/>
              </p:ext>
            </p:extLst>
          </p:nvPr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2004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4 – unbalanced data distribution – unbalanced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56</a:t>
            </a:fld>
            <a:endParaRPr lang="de-DE">
              <a:solidFill>
                <a:srgbClr val="000000"/>
              </a:solidFill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77599"/>
              </p:ext>
            </p:extLst>
          </p:nvPr>
        </p:nvGraphicFramePr>
        <p:xfrm>
          <a:off x="520701" y="1537641"/>
          <a:ext cx="5256586" cy="31955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2" name="Table 22">
            <a:extLst>
              <a:ext uri="{FF2B5EF4-FFF2-40B4-BE49-F238E27FC236}">
                <a16:creationId xmlns:a16="http://schemas.microsoft.com/office/drawing/2014/main" id="{677E8A80-ACCD-4F13-B3C4-AC2247C1F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28039"/>
              </p:ext>
            </p:extLst>
          </p:nvPr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30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4 – unbalanced data distribution – unbalanced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57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984" y="1517048"/>
            <a:ext cx="5520615" cy="434561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25751"/>
              </p:ext>
            </p:extLst>
          </p:nvPr>
        </p:nvGraphicFramePr>
        <p:xfrm>
          <a:off x="520701" y="1537641"/>
          <a:ext cx="5256586" cy="31955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06E98056-CAC7-401C-B913-4014FA8F4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02619"/>
              </p:ext>
            </p:extLst>
          </p:nvPr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205CD92-C2AB-4545-BDD8-B0EFFECFBBF8}"/>
              </a:ext>
            </a:extLst>
          </p:cNvPr>
          <p:cNvSpPr/>
          <p:nvPr/>
        </p:nvSpPr>
        <p:spPr>
          <a:xfrm>
            <a:off x="9940417" y="2618249"/>
            <a:ext cx="1214040" cy="2365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FC5DDD-34CD-43DC-ACB4-9052124BAAB2}"/>
              </a:ext>
            </a:extLst>
          </p:cNvPr>
          <p:cNvSpPr/>
          <p:nvPr/>
        </p:nvSpPr>
        <p:spPr>
          <a:xfrm>
            <a:off x="7654823" y="1710915"/>
            <a:ext cx="1152128" cy="493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060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4 – unbalanced data distribution – unbalanced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58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984" y="1517048"/>
            <a:ext cx="5520615" cy="434561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/>
        </p:nvGraphicFramePr>
        <p:xfrm>
          <a:off x="520701" y="1537641"/>
          <a:ext cx="5256586" cy="31955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49056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06E98056-CAC7-401C-B913-4014FA8F4AF4}"/>
              </a:ext>
            </a:extLst>
          </p:cNvPr>
          <p:cNvGraphicFramePr>
            <a:graphicFrameLocks noGrp="1"/>
          </p:cNvGraphicFramePr>
          <p:nvPr/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9E9731F-E63F-4096-93DF-ACB05DE99379}"/>
              </a:ext>
            </a:extLst>
          </p:cNvPr>
          <p:cNvSpPr/>
          <p:nvPr/>
        </p:nvSpPr>
        <p:spPr>
          <a:xfrm>
            <a:off x="9180565" y="1988494"/>
            <a:ext cx="813198" cy="576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86ED8-4134-4F34-8D3B-FD30DAC5491B}"/>
              </a:ext>
            </a:extLst>
          </p:cNvPr>
          <p:cNvSpPr/>
          <p:nvPr/>
        </p:nvSpPr>
        <p:spPr>
          <a:xfrm>
            <a:off x="6869426" y="1710915"/>
            <a:ext cx="813198" cy="409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6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4 – unbalanced data distribution – unbalanced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59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984" y="1517048"/>
            <a:ext cx="5520615" cy="434561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02573"/>
              </p:ext>
            </p:extLst>
          </p:nvPr>
        </p:nvGraphicFramePr>
        <p:xfrm>
          <a:off x="520701" y="1537641"/>
          <a:ext cx="5256586" cy="44782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n-US" sz="1600" b="1" noProof="0"/>
                        <a:t>client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2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3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4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5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27308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performance gain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13.66%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049157"/>
                  </a:ext>
                </a:extLst>
              </a:tr>
              <a:tr h="36826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average performance gain: 5.97%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8540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504970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E5D2D794-B8B9-4CF4-8DDA-DA18A79FC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73413"/>
              </p:ext>
            </p:extLst>
          </p:nvPr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b="1" i="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04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loud 65">
            <a:extLst>
              <a:ext uri="{FF2B5EF4-FFF2-40B4-BE49-F238E27FC236}">
                <a16:creationId xmlns:a16="http://schemas.microsoft.com/office/drawing/2014/main" id="{FBB2AEC3-F9B5-491F-A407-B7E4F5B68404}"/>
              </a:ext>
            </a:extLst>
          </p:cNvPr>
          <p:cNvSpPr/>
          <p:nvPr/>
        </p:nvSpPr>
        <p:spPr>
          <a:xfrm>
            <a:off x="8391319" y="1438481"/>
            <a:ext cx="2043237" cy="1084602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SMEs* often have related machine learning use cases, each facing several problems concerning classical ML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4653136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3717032"/>
            <a:ext cx="1512168" cy="1512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D4B3A8-B7CA-4F6D-BD6E-94FA391CD196}"/>
              </a:ext>
            </a:extLst>
          </p:cNvPr>
          <p:cNvSpPr txBox="1"/>
          <p:nvPr/>
        </p:nvSpPr>
        <p:spPr>
          <a:xfrm>
            <a:off x="8522163" y="863848"/>
            <a:ext cx="17885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All data model</a:t>
            </a:r>
          </a:p>
        </p:txBody>
      </p:sp>
      <p:pic>
        <p:nvPicPr>
          <p:cNvPr id="18" name="Picture 17" descr="Bored Bee">
            <a:extLst>
              <a:ext uri="{FF2B5EF4-FFF2-40B4-BE49-F238E27FC236}">
                <a16:creationId xmlns:a16="http://schemas.microsoft.com/office/drawing/2014/main" id="{717EAF0E-0877-4DE8-A404-35731B5F0A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4" y="5051622"/>
            <a:ext cx="1138318" cy="11383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FCFCD4-37F7-4516-BC6F-387F945D1522}"/>
              </a:ext>
            </a:extLst>
          </p:cNvPr>
          <p:cNvSpPr txBox="1"/>
          <p:nvPr/>
        </p:nvSpPr>
        <p:spPr>
          <a:xfrm>
            <a:off x="997978" y="3162844"/>
            <a:ext cx="445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Problems: too little data, lack of experience [10, 11] 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poor performance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202689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row: Up 55">
            <a:extLst>
              <a:ext uri="{FF2B5EF4-FFF2-40B4-BE49-F238E27FC236}">
                <a16:creationId xmlns:a16="http://schemas.microsoft.com/office/drawing/2014/main" id="{CC15F413-A093-4329-9577-99700F3FFC20}"/>
              </a:ext>
            </a:extLst>
          </p:cNvPr>
          <p:cNvSpPr/>
          <p:nvPr/>
        </p:nvSpPr>
        <p:spPr>
          <a:xfrm>
            <a:off x="9412938" y="2695551"/>
            <a:ext cx="144016" cy="13095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6651790-1AC1-42CA-A9A5-0561B128A2ED}"/>
              </a:ext>
            </a:extLst>
          </p:cNvPr>
          <p:cNvGrpSpPr/>
          <p:nvPr/>
        </p:nvGrpSpPr>
        <p:grpSpPr>
          <a:xfrm>
            <a:off x="9192776" y="1643956"/>
            <a:ext cx="728355" cy="629500"/>
            <a:chOff x="4079776" y="2407519"/>
            <a:chExt cx="864096" cy="74681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F9FECD3-80C8-4CE5-84E8-3C0094BE1E78}"/>
                </a:ext>
              </a:extLst>
            </p:cNvPr>
            <p:cNvSpPr/>
            <p:nvPr/>
          </p:nvSpPr>
          <p:spPr>
            <a:xfrm>
              <a:off x="4079776" y="240751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27E5315-F8D8-4668-9448-2342E95AD47B}"/>
                </a:ext>
              </a:extLst>
            </p:cNvPr>
            <p:cNvSpPr/>
            <p:nvPr/>
          </p:nvSpPr>
          <p:spPr>
            <a:xfrm>
              <a:off x="4079776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C1E8CC9-E67A-482D-9ED3-B48E0A2F33D4}"/>
                </a:ext>
              </a:extLst>
            </p:cNvPr>
            <p:cNvSpPr/>
            <p:nvPr/>
          </p:nvSpPr>
          <p:spPr>
            <a:xfrm>
              <a:off x="4079776" y="301032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3CFA85A-DB04-431A-BFF2-E7F2C3A8F262}"/>
                </a:ext>
              </a:extLst>
            </p:cNvPr>
            <p:cNvSpPr/>
            <p:nvPr/>
          </p:nvSpPr>
          <p:spPr>
            <a:xfrm>
              <a:off x="4439816" y="255888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FB4C699-E129-4280-82CC-0F6B1162381F}"/>
                </a:ext>
              </a:extLst>
            </p:cNvPr>
            <p:cNvSpPr/>
            <p:nvPr/>
          </p:nvSpPr>
          <p:spPr>
            <a:xfrm>
              <a:off x="4439816" y="285402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3EC4CCB-C495-4B0D-96FE-DF36AD4CDF1E}"/>
                </a:ext>
              </a:extLst>
            </p:cNvPr>
            <p:cNvSpPr/>
            <p:nvPr/>
          </p:nvSpPr>
          <p:spPr>
            <a:xfrm>
              <a:off x="4799856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B44FDF1-AFD2-478E-A850-82E533D47981}"/>
                </a:ext>
              </a:extLst>
            </p:cNvPr>
            <p:cNvCxnSpPr>
              <a:stCxn id="78" idx="6"/>
              <a:endCxn id="81" idx="2"/>
            </p:cNvCxnSpPr>
            <p:nvPr/>
          </p:nvCxnSpPr>
          <p:spPr>
            <a:xfrm>
              <a:off x="4223792" y="2479527"/>
              <a:ext cx="216024" cy="151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AEDAA7-E02E-4DD0-8E17-B667EFEC3C54}"/>
                </a:ext>
              </a:extLst>
            </p:cNvPr>
            <p:cNvCxnSpPr>
              <a:stCxn id="79" idx="6"/>
              <a:endCxn id="81" idx="2"/>
            </p:cNvCxnSpPr>
            <p:nvPr/>
          </p:nvCxnSpPr>
          <p:spPr>
            <a:xfrm flipV="1">
              <a:off x="4223792" y="2630897"/>
              <a:ext cx="216024" cy="150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B275662-85A3-4D46-B26E-B86BFEE0DC34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>
              <a:off x="4223792" y="2780928"/>
              <a:ext cx="216024" cy="145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DDC081-EBF3-4B58-80BF-9483F33AA947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4223792" y="2926035"/>
              <a:ext cx="216024" cy="15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84B43D-2D75-47AD-B78A-A69C212167CE}"/>
                </a:ext>
              </a:extLst>
            </p:cNvPr>
            <p:cNvCxnSpPr>
              <a:endCxn id="82" idx="2"/>
            </p:cNvCxnSpPr>
            <p:nvPr/>
          </p:nvCxnSpPr>
          <p:spPr>
            <a:xfrm>
              <a:off x="4223792" y="2474058"/>
              <a:ext cx="216024" cy="45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6CC46F-45F1-4856-98EA-F71E05E1C9F6}"/>
                </a:ext>
              </a:extLst>
            </p:cNvPr>
            <p:cNvCxnSpPr>
              <a:stCxn id="80" idx="6"/>
              <a:endCxn id="81" idx="2"/>
            </p:cNvCxnSpPr>
            <p:nvPr/>
          </p:nvCxnSpPr>
          <p:spPr>
            <a:xfrm flipV="1">
              <a:off x="4223792" y="2630897"/>
              <a:ext cx="216024" cy="451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E4D16E-868E-4789-83D0-CD19C8FC43A4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>
              <a:off x="4583832" y="2630897"/>
              <a:ext cx="216024" cy="150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389D790-59DE-4F37-AFC4-615170676B21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 flipV="1">
              <a:off x="4583832" y="2780928"/>
              <a:ext cx="216024" cy="145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60E842-6C83-4189-95A3-ED4149DE3166}"/>
              </a:ext>
            </a:extLst>
          </p:cNvPr>
          <p:cNvSpPr/>
          <p:nvPr/>
        </p:nvSpPr>
        <p:spPr>
          <a:xfrm>
            <a:off x="5904195" y="2496210"/>
            <a:ext cx="1156938" cy="58799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2A1FD-DB81-427B-92B0-B28AF5C920D9}"/>
              </a:ext>
            </a:extLst>
          </p:cNvPr>
          <p:cNvSpPr txBox="1"/>
          <p:nvPr/>
        </p:nvSpPr>
        <p:spPr>
          <a:xfrm>
            <a:off x="10620785" y="976996"/>
            <a:ext cx="11207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Huge privacy problem as companies data is sent to a central node</a:t>
            </a:r>
          </a:p>
        </p:txBody>
      </p:sp>
      <p:pic>
        <p:nvPicPr>
          <p:cNvPr id="28" name="Picture 27" descr="Stop Bee">
            <a:extLst>
              <a:ext uri="{FF2B5EF4-FFF2-40B4-BE49-F238E27FC236}">
                <a16:creationId xmlns:a16="http://schemas.microsoft.com/office/drawing/2014/main" id="{3B4EFCF4-5EAA-424A-A7CA-79B7422245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60" y="2348880"/>
            <a:ext cx="983942" cy="983942"/>
          </a:xfrm>
          <a:prstGeom prst="rect">
            <a:avLst/>
          </a:prstGeom>
        </p:spPr>
      </p:pic>
      <p:pic>
        <p:nvPicPr>
          <p:cNvPr id="33" name="Picture 32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BDA50619-45F4-4DEC-B0C7-335EECBB2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04" y="1243146"/>
            <a:ext cx="932248" cy="932248"/>
          </a:xfrm>
          <a:prstGeom prst="rect">
            <a:avLst/>
          </a:prstGeom>
        </p:spPr>
      </p:pic>
      <p:pic>
        <p:nvPicPr>
          <p:cNvPr id="36" name="Picture 35" descr="A picture containing old, stone&#10;&#10;Description automatically generated">
            <a:extLst>
              <a:ext uri="{FF2B5EF4-FFF2-40B4-BE49-F238E27FC236}">
                <a16:creationId xmlns:a16="http://schemas.microsoft.com/office/drawing/2014/main" id="{994A0F08-A2FB-4C4B-AE36-4E0F00483B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38" y="1233180"/>
            <a:ext cx="932248" cy="932248"/>
          </a:xfrm>
          <a:prstGeom prst="rect">
            <a:avLst/>
          </a:prstGeom>
        </p:spPr>
      </p:pic>
      <p:pic>
        <p:nvPicPr>
          <p:cNvPr id="40" name="Graphic 39" descr="Checkmark outline">
            <a:extLst>
              <a:ext uri="{FF2B5EF4-FFF2-40B4-BE49-F238E27FC236}">
                <a16:creationId xmlns:a16="http://schemas.microsoft.com/office/drawing/2014/main" id="{8C594364-CE5F-4C63-9B5B-0066179E40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83396" y="1773754"/>
            <a:ext cx="594442" cy="594442"/>
          </a:xfrm>
          <a:prstGeom prst="rect">
            <a:avLst/>
          </a:prstGeom>
        </p:spPr>
      </p:pic>
      <p:pic>
        <p:nvPicPr>
          <p:cNvPr id="152" name="Content Placeholder 8" descr="Database with solid fill">
            <a:extLst>
              <a:ext uri="{FF2B5EF4-FFF2-40B4-BE49-F238E27FC236}">
                <a16:creationId xmlns:a16="http://schemas.microsoft.com/office/drawing/2014/main" id="{C296AE69-AAC6-47DF-9FBC-CB7C1A00C7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 bwMode="auto">
          <a:xfrm>
            <a:off x="2157692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Graphic 152" descr="Factory with solid fill">
            <a:extLst>
              <a:ext uri="{FF2B5EF4-FFF2-40B4-BE49-F238E27FC236}">
                <a16:creationId xmlns:a16="http://schemas.microsoft.com/office/drawing/2014/main" id="{1F785AD7-AB1F-46A1-A106-4949183C02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83225" y="3717032"/>
            <a:ext cx="1512168" cy="1512168"/>
          </a:xfrm>
          <a:prstGeom prst="rect">
            <a:avLst/>
          </a:prstGeom>
        </p:spPr>
      </p:pic>
      <p:pic>
        <p:nvPicPr>
          <p:cNvPr id="154" name="Picture 153" descr="Bored Bee">
            <a:extLst>
              <a:ext uri="{FF2B5EF4-FFF2-40B4-BE49-F238E27FC236}">
                <a16:creationId xmlns:a16="http://schemas.microsoft.com/office/drawing/2014/main" id="{D417CFE5-6621-4396-A140-AB1CCE5FE4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67" y="5051622"/>
            <a:ext cx="1138318" cy="1138318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9DFACA-DCA6-46D6-9F47-20F281E1FF10}"/>
              </a:ext>
            </a:extLst>
          </p:cNvPr>
          <p:cNvGrpSpPr/>
          <p:nvPr/>
        </p:nvGrpSpPr>
        <p:grpSpPr>
          <a:xfrm>
            <a:off x="2125144" y="4202689"/>
            <a:ext cx="420323" cy="363275"/>
            <a:chOff x="389751" y="4202689"/>
            <a:chExt cx="420323" cy="3632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CE67346-5CD5-4442-914E-E6AF56EE971F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7429885-37D5-4D42-974F-001698483253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136231D-E38A-4252-A901-B809C3F60E21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BD9D9C3-598B-4177-90A8-8F5EF68F4EB9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B47FB5D-CE08-47D2-A219-B1DD30F2F717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D82441B-00EB-48F5-9E04-908C6192A1F5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6AEFEB2-79F0-4A3B-977C-96B99C2DFF9C}"/>
                </a:ext>
              </a:extLst>
            </p:cNvPr>
            <p:cNvCxnSpPr>
              <a:stCxn id="156" idx="6"/>
              <a:endCxn id="159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089984-63F9-4F26-8934-911E26505FCF}"/>
                </a:ext>
              </a:extLst>
            </p:cNvPr>
            <p:cNvCxnSpPr>
              <a:stCxn id="157" idx="6"/>
              <a:endCxn id="159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8754C2F-FDD1-4903-A2DF-229A86C80BEA}"/>
                </a:ext>
              </a:extLst>
            </p:cNvPr>
            <p:cNvCxnSpPr>
              <a:stCxn id="157" idx="6"/>
              <a:endCxn id="160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6AFC51-BFAC-49FD-8032-6CEB1EBA9BC6}"/>
                </a:ext>
              </a:extLst>
            </p:cNvPr>
            <p:cNvCxnSpPr>
              <a:stCxn id="158" idx="6"/>
              <a:endCxn id="160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01C2BD4-9F9E-48F9-92ED-0F440262582B}"/>
                </a:ext>
              </a:extLst>
            </p:cNvPr>
            <p:cNvCxnSpPr>
              <a:endCxn id="160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55D3BF-083B-4C66-AEDE-8DE1E9281DB0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29F852-140E-43AF-897E-3D8EEF3435C8}"/>
                </a:ext>
              </a:extLst>
            </p:cNvPr>
            <p:cNvCxnSpPr>
              <a:stCxn id="159" idx="6"/>
              <a:endCxn id="161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3F1F8F-61E8-414D-9174-BDB19A414AAE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Content Placeholder 8" descr="Database with solid fill">
            <a:extLst>
              <a:ext uri="{FF2B5EF4-FFF2-40B4-BE49-F238E27FC236}">
                <a16:creationId xmlns:a16="http://schemas.microsoft.com/office/drawing/2014/main" id="{B2A693CA-17D3-428D-BD42-088C43AA64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 bwMode="auto">
          <a:xfrm>
            <a:off x="3927361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Graphic 170" descr="Factory with solid fill">
            <a:extLst>
              <a:ext uri="{FF2B5EF4-FFF2-40B4-BE49-F238E27FC236}">
                <a16:creationId xmlns:a16="http://schemas.microsoft.com/office/drawing/2014/main" id="{87A81D7A-7F6C-4B63-89C9-F863FD8471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52894" y="3717032"/>
            <a:ext cx="1512168" cy="1512168"/>
          </a:xfrm>
          <a:prstGeom prst="rect">
            <a:avLst/>
          </a:prstGeom>
        </p:spPr>
      </p:pic>
      <p:pic>
        <p:nvPicPr>
          <p:cNvPr id="172" name="Picture 171" descr="Bored Bee">
            <a:extLst>
              <a:ext uri="{FF2B5EF4-FFF2-40B4-BE49-F238E27FC236}">
                <a16:creationId xmlns:a16="http://schemas.microsoft.com/office/drawing/2014/main" id="{7CA03AD6-5C80-4D20-972A-DA98A6691A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36" y="5051622"/>
            <a:ext cx="1138318" cy="11383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3F65F72-DAC4-4DF1-8113-554C08C3BA66}"/>
              </a:ext>
            </a:extLst>
          </p:cNvPr>
          <p:cNvGrpSpPr/>
          <p:nvPr/>
        </p:nvGrpSpPr>
        <p:grpSpPr>
          <a:xfrm>
            <a:off x="3894813" y="4202689"/>
            <a:ext cx="420323" cy="363275"/>
            <a:chOff x="389751" y="4202689"/>
            <a:chExt cx="420323" cy="363275"/>
          </a:xfrm>
          <a:solidFill>
            <a:srgbClr val="A22322"/>
          </a:solidFill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202EB7D-612A-43BF-8E95-039024F72C9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E13731-F964-48B3-B5F9-006DEBAF2AFF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BA45045-55CE-47B4-B1D9-0661D82A54A8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9BCA564-8900-4DE2-B71C-9934390AA07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8713F9B-80AB-480C-B303-5558108D770B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79098C8-1B8C-463F-B64F-EE50606436C1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B4666C-E740-47C1-932C-1605BA43C415}"/>
                </a:ext>
              </a:extLst>
            </p:cNvPr>
            <p:cNvCxnSpPr>
              <a:stCxn id="174" idx="6"/>
              <a:endCxn id="177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00EFAB7-5834-4D4C-8FB4-7A596BB3E5A8}"/>
                </a:ext>
              </a:extLst>
            </p:cNvPr>
            <p:cNvCxnSpPr>
              <a:stCxn id="175" idx="6"/>
              <a:endCxn id="177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8228E59-A81B-43C3-AA03-D6EF8C06729D}"/>
                </a:ext>
              </a:extLst>
            </p:cNvPr>
            <p:cNvCxnSpPr>
              <a:stCxn id="175" idx="6"/>
              <a:endCxn id="178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ED8480-95CA-483E-B572-341F6E3A4608}"/>
                </a:ext>
              </a:extLst>
            </p:cNvPr>
            <p:cNvCxnSpPr>
              <a:stCxn id="176" idx="6"/>
              <a:endCxn id="178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4E47C83-9934-4E22-ACC2-BBC671790C8C}"/>
                </a:ext>
              </a:extLst>
            </p:cNvPr>
            <p:cNvCxnSpPr>
              <a:endCxn id="178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106D4DC-68F8-47AF-BF47-F344DABF15DB}"/>
                </a:ext>
              </a:extLst>
            </p:cNvPr>
            <p:cNvCxnSpPr>
              <a:stCxn id="176" idx="6"/>
              <a:endCxn id="177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D8066-C705-40ED-98CB-5B18567DB829}"/>
                </a:ext>
              </a:extLst>
            </p:cNvPr>
            <p:cNvCxnSpPr>
              <a:stCxn id="177" idx="6"/>
              <a:endCxn id="179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AD77390-06F3-4894-8204-63D78B7394DB}"/>
                </a:ext>
              </a:extLst>
            </p:cNvPr>
            <p:cNvCxnSpPr>
              <a:stCxn id="178" idx="6"/>
              <a:endCxn id="179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187">
            <a:extLst>
              <a:ext uri="{FF2B5EF4-FFF2-40B4-BE49-F238E27FC236}">
                <a16:creationId xmlns:a16="http://schemas.microsoft.com/office/drawing/2014/main" id="{56FA3533-BE34-476C-B276-3459870909E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98" y="1650579"/>
            <a:ext cx="976522" cy="984335"/>
          </a:xfrm>
          <a:prstGeom prst="rect">
            <a:avLst/>
          </a:prstGeom>
        </p:spPr>
      </p:pic>
      <p:pic>
        <p:nvPicPr>
          <p:cNvPr id="243" name="Content Placeholder 8" descr="Database with solid fill">
            <a:extLst>
              <a:ext uri="{FF2B5EF4-FFF2-40B4-BE49-F238E27FC236}">
                <a16:creationId xmlns:a16="http://schemas.microsoft.com/office/drawing/2014/main" id="{FE873E50-EFB0-4398-8BD5-A02D00B93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6758791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4" name="Graphic 243" descr="Factory with solid fill">
            <a:extLst>
              <a:ext uri="{FF2B5EF4-FFF2-40B4-BE49-F238E27FC236}">
                <a16:creationId xmlns:a16="http://schemas.microsoft.com/office/drawing/2014/main" id="{9FFBB67B-1FC1-4481-847C-C00F1C2D3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4324" y="3717032"/>
            <a:ext cx="1512168" cy="1512168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A38FD04A-4137-4990-9807-C82C2F04CB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3184" y="5056659"/>
            <a:ext cx="901700" cy="893719"/>
          </a:xfrm>
          <a:prstGeom prst="rect">
            <a:avLst/>
          </a:prstGeom>
        </p:spPr>
      </p:pic>
      <p:pic>
        <p:nvPicPr>
          <p:cNvPr id="261" name="Content Placeholder 8" descr="Database with solid fill">
            <a:extLst>
              <a:ext uri="{FF2B5EF4-FFF2-40B4-BE49-F238E27FC236}">
                <a16:creationId xmlns:a16="http://schemas.microsoft.com/office/drawing/2014/main" id="{8535F2E3-AAD2-4DE6-B569-7BCFDCC24C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 bwMode="auto">
          <a:xfrm>
            <a:off x="8494184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2" name="Graphic 261" descr="Factory with solid fill">
            <a:extLst>
              <a:ext uri="{FF2B5EF4-FFF2-40B4-BE49-F238E27FC236}">
                <a16:creationId xmlns:a16="http://schemas.microsoft.com/office/drawing/2014/main" id="{E7245784-525A-42DA-BA2A-A3143A20D6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19717" y="3717032"/>
            <a:ext cx="1512168" cy="1512168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CC73633D-6B01-43D4-9AF2-E31B31AB9E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8577" y="5056659"/>
            <a:ext cx="901700" cy="893719"/>
          </a:xfrm>
          <a:prstGeom prst="rect">
            <a:avLst/>
          </a:prstGeom>
        </p:spPr>
      </p:pic>
      <p:pic>
        <p:nvPicPr>
          <p:cNvPr id="279" name="Content Placeholder 8" descr="Database with solid fill">
            <a:extLst>
              <a:ext uri="{FF2B5EF4-FFF2-40B4-BE49-F238E27FC236}">
                <a16:creationId xmlns:a16="http://schemas.microsoft.com/office/drawing/2014/main" id="{439BD636-C657-45B7-84CC-5291F36BF7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 bwMode="auto">
          <a:xfrm>
            <a:off x="10263853" y="4653136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0" name="Graphic 279" descr="Factory with solid fill">
            <a:extLst>
              <a:ext uri="{FF2B5EF4-FFF2-40B4-BE49-F238E27FC236}">
                <a16:creationId xmlns:a16="http://schemas.microsoft.com/office/drawing/2014/main" id="{53492952-AC42-4F90-8D4B-BC3359869B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89386" y="3717032"/>
            <a:ext cx="1512168" cy="1512168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0B2A2777-AC39-4754-8639-A69526E2C16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8246" y="5056659"/>
            <a:ext cx="901700" cy="89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Arrow: Up 296">
            <a:extLst>
              <a:ext uri="{FF2B5EF4-FFF2-40B4-BE49-F238E27FC236}">
                <a16:creationId xmlns:a16="http://schemas.microsoft.com/office/drawing/2014/main" id="{95B6C04F-F7A7-4D4D-B7A8-ABD16CFD7577}"/>
              </a:ext>
            </a:extLst>
          </p:cNvPr>
          <p:cNvSpPr/>
          <p:nvPr/>
        </p:nvSpPr>
        <p:spPr>
          <a:xfrm rot="1829874">
            <a:off x="8187796" y="2632587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9" name="Content Placeholder 8" descr="Database with solid fill">
            <a:extLst>
              <a:ext uri="{FF2B5EF4-FFF2-40B4-BE49-F238E27FC236}">
                <a16:creationId xmlns:a16="http://schemas.microsoft.com/office/drawing/2014/main" id="{F9BE8B66-49E7-4FF4-B42E-1EA1086A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7824192" y="2855035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0" name="Content Placeholder 8" descr="Database with solid fill">
            <a:extLst>
              <a:ext uri="{FF2B5EF4-FFF2-40B4-BE49-F238E27FC236}">
                <a16:creationId xmlns:a16="http://schemas.microsoft.com/office/drawing/2014/main" id="{5CDBCBB2-3DF7-4500-B860-6B35D3B9B3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 bwMode="auto">
          <a:xfrm>
            <a:off x="9021936" y="3236070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" name="Content Placeholder 8" descr="Database with solid fill">
            <a:extLst>
              <a:ext uri="{FF2B5EF4-FFF2-40B4-BE49-F238E27FC236}">
                <a16:creationId xmlns:a16="http://schemas.microsoft.com/office/drawing/2014/main" id="{EE8BDA2C-2E4C-4B94-8957-EE5061837A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 bwMode="auto">
          <a:xfrm>
            <a:off x="10088218" y="2872353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" name="TextBox 303">
            <a:extLst>
              <a:ext uri="{FF2B5EF4-FFF2-40B4-BE49-F238E27FC236}">
                <a16:creationId xmlns:a16="http://schemas.microsoft.com/office/drawing/2014/main" id="{69C97D36-81CF-47A4-9413-F3911134EBE8}"/>
              </a:ext>
            </a:extLst>
          </p:cNvPr>
          <p:cNvSpPr txBox="1"/>
          <p:nvPr/>
        </p:nvSpPr>
        <p:spPr>
          <a:xfrm>
            <a:off x="1851549" y="2708920"/>
            <a:ext cx="28803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One model per company</a:t>
            </a:r>
          </a:p>
        </p:txBody>
      </p:sp>
      <p:sp>
        <p:nvSpPr>
          <p:cNvPr id="305" name="Arrow: Up 304">
            <a:extLst>
              <a:ext uri="{FF2B5EF4-FFF2-40B4-BE49-F238E27FC236}">
                <a16:creationId xmlns:a16="http://schemas.microsoft.com/office/drawing/2014/main" id="{6DA11764-555B-4A13-9B53-875C2D00BC89}"/>
              </a:ext>
            </a:extLst>
          </p:cNvPr>
          <p:cNvSpPr/>
          <p:nvPr/>
        </p:nvSpPr>
        <p:spPr>
          <a:xfrm rot="19823829">
            <a:off x="10713907" y="2625358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9FF9A-0F1F-4951-99B1-708F764DA612}"/>
              </a:ext>
            </a:extLst>
          </p:cNvPr>
          <p:cNvSpPr txBox="1"/>
          <p:nvPr/>
        </p:nvSpPr>
        <p:spPr>
          <a:xfrm>
            <a:off x="3483730" y="1873135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[7]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87B47-2714-42BC-828F-FACB4E09D6B9}"/>
              </a:ext>
            </a:extLst>
          </p:cNvPr>
          <p:cNvSpPr txBox="1"/>
          <p:nvPr/>
        </p:nvSpPr>
        <p:spPr>
          <a:xfrm>
            <a:off x="241486" y="6079467"/>
            <a:ext cx="3992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 SME: small medium-sized enterprise (dt. KMU)</a:t>
            </a:r>
          </a:p>
        </p:txBody>
      </p:sp>
      <p:pic>
        <p:nvPicPr>
          <p:cNvPr id="104" name="Graphic 103" descr="Close outline">
            <a:extLst>
              <a:ext uri="{FF2B5EF4-FFF2-40B4-BE49-F238E27FC236}">
                <a16:creationId xmlns:a16="http://schemas.microsoft.com/office/drawing/2014/main" id="{ED5731A8-E303-4FF5-A5C9-1C691DE6F26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21900" y="1773754"/>
            <a:ext cx="594442" cy="5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278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4 – unbalanced data distribution – unbalanced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60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984" y="1517048"/>
            <a:ext cx="5520615" cy="434561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/>
        </p:nvGraphicFramePr>
        <p:xfrm>
          <a:off x="520701" y="1537641"/>
          <a:ext cx="5256586" cy="44782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n-US" sz="1600" b="1" noProof="0"/>
                        <a:t>client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2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3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4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5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27308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performance gain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13.66%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049157"/>
                  </a:ext>
                </a:extLst>
              </a:tr>
              <a:tr h="36826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average performance gain: 5.97%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8540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504970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E5D2D794-B8B9-4CF4-8DDA-DA18A79FC25B}"/>
              </a:ext>
            </a:extLst>
          </p:cNvPr>
          <p:cNvGraphicFramePr>
            <a:graphicFrameLocks noGrp="1"/>
          </p:cNvGraphicFramePr>
          <p:nvPr/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b="1" i="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6A13032-0521-4B1C-84A8-90E06D71E5BD}"/>
              </a:ext>
            </a:extLst>
          </p:cNvPr>
          <p:cNvSpPr/>
          <p:nvPr/>
        </p:nvSpPr>
        <p:spPr>
          <a:xfrm>
            <a:off x="6848354" y="1844824"/>
            <a:ext cx="432048" cy="275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EF949-28A8-4C7D-AD8D-D025A0AD23DD}"/>
              </a:ext>
            </a:extLst>
          </p:cNvPr>
          <p:cNvSpPr/>
          <p:nvPr/>
        </p:nvSpPr>
        <p:spPr>
          <a:xfrm>
            <a:off x="9171234" y="1988494"/>
            <a:ext cx="432048" cy="47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639E7-1C22-4DD6-A45A-90697689F8F3}"/>
              </a:ext>
            </a:extLst>
          </p:cNvPr>
          <p:cNvSpPr/>
          <p:nvPr/>
        </p:nvSpPr>
        <p:spPr>
          <a:xfrm>
            <a:off x="2125154" y="1571203"/>
            <a:ext cx="687454" cy="4039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26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A4E80F-1DDA-4B35-9157-2B195C72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en-US" dirty="0"/>
              <a:t>Scenario 4 – unbalanced data distribution – unbalanced label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76B7-204B-465D-98CC-70231E2980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8000" y="6454801"/>
            <a:ext cx="1152000" cy="3651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EECF149-DBB9-4FEC-94C0-37A483DB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529ACED-6372-4486-B771-590BBBBFB6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6000" y="6454800"/>
            <a:ext cx="432000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61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EC040-B5F6-4B43-9DBC-CDF7424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984" y="1517048"/>
            <a:ext cx="5520615" cy="4345618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47CF45B-61A1-4EA0-8B7A-93F48339BC67}"/>
              </a:ext>
            </a:extLst>
          </p:cNvPr>
          <p:cNvGraphicFramePr>
            <a:graphicFrameLocks noGrp="1"/>
          </p:cNvGraphicFramePr>
          <p:nvPr/>
        </p:nvGraphicFramePr>
        <p:xfrm>
          <a:off x="520701" y="1537641"/>
          <a:ext cx="5256586" cy="44782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5916">
                  <a:extLst>
                    <a:ext uri="{9D8B030D-6E8A-4147-A177-3AD203B41FA5}">
                      <a16:colId xmlns:a16="http://schemas.microsoft.com/office/drawing/2014/main" val="254147169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903926894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99915941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371161430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144224941"/>
                    </a:ext>
                  </a:extLst>
                </a:gridCol>
                <a:gridCol w="734134">
                  <a:extLst>
                    <a:ext uri="{9D8B030D-6E8A-4147-A177-3AD203B41FA5}">
                      <a16:colId xmlns:a16="http://schemas.microsoft.com/office/drawing/2014/main" val="2279416364"/>
                    </a:ext>
                  </a:extLst>
                </a:gridCol>
              </a:tblGrid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client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5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1890784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/>
                        <a:t>weight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295293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pitting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6453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no pitting share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0.2</a:t>
                      </a: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59517"/>
                  </a:ext>
                </a:extLst>
              </a:tr>
              <a:tr h="354335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38039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noProof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81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n-US" sz="1600" b="1" noProof="0"/>
                        <a:t>client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2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3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4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5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27308"/>
                  </a:ext>
                </a:extLst>
              </a:tr>
              <a:tr h="368268">
                <a:tc>
                  <a:txBody>
                    <a:bodyPr/>
                    <a:lstStyle/>
                    <a:p>
                      <a:pPr algn="r"/>
                      <a:r>
                        <a:rPr lang="en-US" sz="1600" noProof="0" dirty="0"/>
                        <a:t>performance gain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13.66%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049157"/>
                  </a:ext>
                </a:extLst>
              </a:tr>
              <a:tr h="36826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noProof="0" dirty="0"/>
                        <a:t>average performance gain: 5.97%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8540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D7DDE-CF21-43F0-9D79-6510E2199437}"/>
              </a:ext>
            </a:extLst>
          </p:cNvPr>
          <p:cNvSpPr txBox="1"/>
          <p:nvPr/>
        </p:nvSpPr>
        <p:spPr>
          <a:xfrm>
            <a:off x="6367091" y="1160439"/>
            <a:ext cx="464983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Performance (AUC) for all settings and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7F653-6085-4B41-B0AB-3BB3CE7F3BEB}"/>
              </a:ext>
            </a:extLst>
          </p:cNvPr>
          <p:cNvSpPr txBox="1"/>
          <p:nvPr/>
        </p:nvSpPr>
        <p:spPr>
          <a:xfrm>
            <a:off x="470232" y="1160439"/>
            <a:ext cx="504970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Scenario setup and resulting performance gains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E5D2D794-B8B9-4CF4-8DDA-DA18A79FC25B}"/>
              </a:ext>
            </a:extLst>
          </p:cNvPr>
          <p:cNvGraphicFramePr>
            <a:graphicFrameLocks noGrp="1"/>
          </p:cNvGraphicFramePr>
          <p:nvPr/>
        </p:nvGraphicFramePr>
        <p:xfrm>
          <a:off x="8832304" y="262598"/>
          <a:ext cx="3012727" cy="75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8">
                  <a:extLst>
                    <a:ext uri="{9D8B030D-6E8A-4147-A177-3AD203B41FA5}">
                      <a16:colId xmlns:a16="http://schemas.microsoft.com/office/drawing/2014/main" val="2112499213"/>
                    </a:ext>
                  </a:extLst>
                </a:gridCol>
                <a:gridCol w="804642">
                  <a:extLst>
                    <a:ext uri="{9D8B030D-6E8A-4147-A177-3AD203B41FA5}">
                      <a16:colId xmlns:a16="http://schemas.microsoft.com/office/drawing/2014/main" val="2300562547"/>
                    </a:ext>
                  </a:extLst>
                </a:gridCol>
                <a:gridCol w="916917">
                  <a:extLst>
                    <a:ext uri="{9D8B030D-6E8A-4147-A177-3AD203B41FA5}">
                      <a16:colId xmlns:a16="http://schemas.microsoft.com/office/drawing/2014/main" val="1408416288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r>
                        <a:rPr lang="en-US" sz="900" noProof="0" dirty="0"/>
                        <a:t>Data distribution / label distribution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Balanced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Unbalanced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228946884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/>
                        <a:t>Scenario 1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2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3816600927"/>
                  </a:ext>
                </a:extLst>
              </a:tr>
              <a:tr h="195730">
                <a:tc>
                  <a:txBody>
                    <a:bodyPr/>
                    <a:lstStyle/>
                    <a:p>
                      <a:r>
                        <a:rPr lang="en-GB" sz="900" b="1" noProof="0" dirty="0">
                          <a:solidFill>
                            <a:schemeClr val="bg1"/>
                          </a:solidFill>
                        </a:rPr>
                        <a:t>Unbalanced</a:t>
                      </a:r>
                    </a:p>
                  </a:txBody>
                  <a:tcPr marL="61048" marR="61048" marT="30524" marB="305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Scenario 3</a:t>
                      </a:r>
                    </a:p>
                  </a:txBody>
                  <a:tcPr marL="61048" marR="61048" marT="30524" marB="30524"/>
                </a:tc>
                <a:tc>
                  <a:txBody>
                    <a:bodyPr/>
                    <a:lstStyle/>
                    <a:p>
                      <a:r>
                        <a:rPr lang="de-DE" sz="900" b="1" i="0" dirty="0"/>
                        <a:t>Scenario 4</a:t>
                      </a:r>
                    </a:p>
                  </a:txBody>
                  <a:tcPr marL="61048" marR="61048" marT="30524" marB="30524"/>
                </a:tc>
                <a:extLst>
                  <a:ext uri="{0D108BD9-81ED-4DB2-BD59-A6C34878D82A}">
                    <a16:rowId xmlns:a16="http://schemas.microsoft.com/office/drawing/2014/main" val="184416807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6A13032-0521-4B1C-84A8-90E06D71E5BD}"/>
              </a:ext>
            </a:extLst>
          </p:cNvPr>
          <p:cNvSpPr/>
          <p:nvPr/>
        </p:nvSpPr>
        <p:spPr>
          <a:xfrm>
            <a:off x="7640442" y="1700808"/>
            <a:ext cx="432048" cy="275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EF949-28A8-4C7D-AD8D-D025A0AD23DD}"/>
              </a:ext>
            </a:extLst>
          </p:cNvPr>
          <p:cNvSpPr/>
          <p:nvPr/>
        </p:nvSpPr>
        <p:spPr>
          <a:xfrm>
            <a:off x="9949651" y="3118850"/>
            <a:ext cx="432048" cy="1894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639E7-1C22-4DD6-A45A-90697689F8F3}"/>
              </a:ext>
            </a:extLst>
          </p:cNvPr>
          <p:cNvSpPr/>
          <p:nvPr/>
        </p:nvSpPr>
        <p:spPr>
          <a:xfrm>
            <a:off x="3608346" y="1571203"/>
            <a:ext cx="687454" cy="4039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8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0F13-3973-495D-A908-E49B413B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clear incentive for SMEs towards taking part in federated learning from a performance perspective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0DD308-C61C-4865-A341-9DDEDACD5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761" y="3702633"/>
            <a:ext cx="3274543" cy="25775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343A-B35E-4783-B4F8-6B397D66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DB8FF-6ADE-419B-88BE-245D225D9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62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62A8E-4E51-4A53-A5F2-2487BC77BA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0D15337-EF8F-49E3-8F37-523B5A749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" y="3724756"/>
            <a:ext cx="3224762" cy="2555473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F500DE14-9F6F-4AEC-B104-8AEE02F17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1032317"/>
            <a:ext cx="3224762" cy="2555473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B6E785-4D99-4F9E-8D84-0B74D04A3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" y="1032317"/>
            <a:ext cx="3224762" cy="2555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284054-49ED-4589-AB41-E043A88EC3D4}"/>
              </a:ext>
            </a:extLst>
          </p:cNvPr>
          <p:cNvSpPr txBox="1"/>
          <p:nvPr/>
        </p:nvSpPr>
        <p:spPr>
          <a:xfrm>
            <a:off x="790094" y="2708920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9DDEB-8E86-4874-91FC-DB2544C35772}"/>
              </a:ext>
            </a:extLst>
          </p:cNvPr>
          <p:cNvSpPr txBox="1"/>
          <p:nvPr/>
        </p:nvSpPr>
        <p:spPr>
          <a:xfrm>
            <a:off x="4262549" y="2708920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88DAD5-DCF4-43BB-BD54-3625B6B2F3E4}"/>
              </a:ext>
            </a:extLst>
          </p:cNvPr>
          <p:cNvSpPr txBox="1"/>
          <p:nvPr/>
        </p:nvSpPr>
        <p:spPr>
          <a:xfrm>
            <a:off x="790094" y="5382741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E1AFA6-286E-499D-8A9A-8D988CF22784}"/>
              </a:ext>
            </a:extLst>
          </p:cNvPr>
          <p:cNvSpPr txBox="1"/>
          <p:nvPr/>
        </p:nvSpPr>
        <p:spPr>
          <a:xfrm>
            <a:off x="4309204" y="5388034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4 </a:t>
            </a:r>
          </a:p>
        </p:txBody>
      </p:sp>
    </p:spTree>
    <p:extLst>
      <p:ext uri="{BB962C8B-B14F-4D97-AF65-F5344CB8AC3E}">
        <p14:creationId xmlns:p14="http://schemas.microsoft.com/office/powerpoint/2010/main" val="2100375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0F13-3973-495D-A908-E49B413B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clear incentive for SMEs towards taking part in federated learning from a performance perspective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0DD308-C61C-4865-A341-9DDEDACD5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761" y="3702633"/>
            <a:ext cx="3274543" cy="25775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343A-B35E-4783-B4F8-6B397D66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DB8FF-6ADE-419B-88BE-245D225D9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63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62A8E-4E51-4A53-A5F2-2487BC77BA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0D15337-EF8F-49E3-8F37-523B5A749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" y="3724756"/>
            <a:ext cx="3224762" cy="2555473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F500DE14-9F6F-4AEC-B104-8AEE02F17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1032317"/>
            <a:ext cx="3224762" cy="2555473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B6E785-4D99-4F9E-8D84-0B74D04A3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" y="1032317"/>
            <a:ext cx="3224762" cy="2555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51F620-9604-4DFA-88E3-9DFAF45FB509}"/>
              </a:ext>
            </a:extLst>
          </p:cNvPr>
          <p:cNvSpPr txBox="1"/>
          <p:nvPr/>
        </p:nvSpPr>
        <p:spPr>
          <a:xfrm>
            <a:off x="7391058" y="1069898"/>
            <a:ext cx="4334173" cy="507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SME profits more from taking part in FL setting (measured in AUC),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fewer data it has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more unbalanced the label distribution of the SME’s data is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A41B6-A687-46DC-A0FD-2BC57D1C65BC}"/>
              </a:ext>
            </a:extLst>
          </p:cNvPr>
          <p:cNvSpPr txBox="1"/>
          <p:nvPr/>
        </p:nvSpPr>
        <p:spPr>
          <a:xfrm>
            <a:off x="790094" y="2708920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F0180F-E28C-4A47-BC45-3B271A6159A1}"/>
              </a:ext>
            </a:extLst>
          </p:cNvPr>
          <p:cNvSpPr txBox="1"/>
          <p:nvPr/>
        </p:nvSpPr>
        <p:spPr>
          <a:xfrm>
            <a:off x="4262549" y="2708920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B97EE-D928-4629-8801-713D68CD665C}"/>
              </a:ext>
            </a:extLst>
          </p:cNvPr>
          <p:cNvSpPr txBox="1"/>
          <p:nvPr/>
        </p:nvSpPr>
        <p:spPr>
          <a:xfrm>
            <a:off x="790094" y="5382741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C9F746-632D-4545-A6CF-E069CA7D5E02}"/>
              </a:ext>
            </a:extLst>
          </p:cNvPr>
          <p:cNvSpPr txBox="1"/>
          <p:nvPr/>
        </p:nvSpPr>
        <p:spPr>
          <a:xfrm>
            <a:off x="4309204" y="5388034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4 </a:t>
            </a:r>
          </a:p>
        </p:txBody>
      </p:sp>
    </p:spTree>
    <p:extLst>
      <p:ext uri="{BB962C8B-B14F-4D97-AF65-F5344CB8AC3E}">
        <p14:creationId xmlns:p14="http://schemas.microsoft.com/office/powerpoint/2010/main" val="25908203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0F13-3973-495D-A908-E49B413B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clear incentive for SMEs towards taking part in federated learning from a performance perspective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0DD308-C61C-4865-A341-9DDEDACD5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761" y="3702633"/>
            <a:ext cx="3274543" cy="25775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343A-B35E-4783-B4F8-6B397D66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DB8FF-6ADE-419B-88BE-245D225D9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64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62A8E-4E51-4A53-A5F2-2487BC77BA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0D15337-EF8F-49E3-8F37-523B5A749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" y="3724756"/>
            <a:ext cx="3224762" cy="2555473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F500DE14-9F6F-4AEC-B104-8AEE02F17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1032317"/>
            <a:ext cx="3224762" cy="2555473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B6E785-4D99-4F9E-8D84-0B74D04A3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" y="1032317"/>
            <a:ext cx="3224762" cy="2555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51F620-9604-4DFA-88E3-9DFAF45FB509}"/>
              </a:ext>
            </a:extLst>
          </p:cNvPr>
          <p:cNvSpPr txBox="1"/>
          <p:nvPr/>
        </p:nvSpPr>
        <p:spPr>
          <a:xfrm>
            <a:off x="7391058" y="1069898"/>
            <a:ext cx="4334173" cy="507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SME profits more from taking part in FL setting (measured in AUC),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fewer data it has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more unbalanced the label distribution of the SME’s data is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gains of SMEs in vast majority of simulations positive </a:t>
            </a:r>
            <a:r>
              <a:rPr lang="en-US" dirty="0">
                <a:sym typeface="Wingdings" panose="05000000000000000000" pitchFamily="2" charset="2"/>
              </a:rPr>
              <a:t> no disadvantage from taking part in FL setting even for strong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6CAFCF-6506-4DD3-9D2F-A729315315C3}"/>
              </a:ext>
            </a:extLst>
          </p:cNvPr>
          <p:cNvSpPr txBox="1"/>
          <p:nvPr/>
        </p:nvSpPr>
        <p:spPr>
          <a:xfrm>
            <a:off x="790094" y="2708920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F2D00-EA1D-4D21-8822-147B0557E893}"/>
              </a:ext>
            </a:extLst>
          </p:cNvPr>
          <p:cNvSpPr txBox="1"/>
          <p:nvPr/>
        </p:nvSpPr>
        <p:spPr>
          <a:xfrm>
            <a:off x="4262549" y="2708920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358099-6B50-4AA8-9050-47B57A789675}"/>
              </a:ext>
            </a:extLst>
          </p:cNvPr>
          <p:cNvSpPr txBox="1"/>
          <p:nvPr/>
        </p:nvSpPr>
        <p:spPr>
          <a:xfrm>
            <a:off x="790094" y="5382741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F2225-8209-47A5-B996-496F086B505B}"/>
              </a:ext>
            </a:extLst>
          </p:cNvPr>
          <p:cNvSpPr txBox="1"/>
          <p:nvPr/>
        </p:nvSpPr>
        <p:spPr>
          <a:xfrm>
            <a:off x="4309204" y="5388034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4 </a:t>
            </a:r>
          </a:p>
        </p:txBody>
      </p:sp>
    </p:spTree>
    <p:extLst>
      <p:ext uri="{BB962C8B-B14F-4D97-AF65-F5344CB8AC3E}">
        <p14:creationId xmlns:p14="http://schemas.microsoft.com/office/powerpoint/2010/main" val="16421231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0F13-3973-495D-A908-E49B413B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clear incentive for SMEs towards taking part in federated learning from a performance perspective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0DD308-C61C-4865-A341-9DDEDACD5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761" y="3702633"/>
            <a:ext cx="3274543" cy="25775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343A-B35E-4783-B4F8-6B397D66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DB8FF-6ADE-419B-88BE-245D225D9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000000"/>
                </a:solidFill>
              </a:rPr>
              <a:pPr/>
              <a:t>65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62A8E-4E51-4A53-A5F2-2487BC77BA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0D15337-EF8F-49E3-8F37-523B5A749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" y="3724756"/>
            <a:ext cx="3224762" cy="2555473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F500DE14-9F6F-4AEC-B104-8AEE02F17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1032317"/>
            <a:ext cx="3224762" cy="2555473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B6E785-4D99-4F9E-8D84-0B74D04A3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" y="1032317"/>
            <a:ext cx="3224762" cy="2555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51F620-9604-4DFA-88E3-9DFAF45FB509}"/>
              </a:ext>
            </a:extLst>
          </p:cNvPr>
          <p:cNvSpPr txBox="1"/>
          <p:nvPr/>
        </p:nvSpPr>
        <p:spPr>
          <a:xfrm>
            <a:off x="7391058" y="1069898"/>
            <a:ext cx="4334173" cy="5078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SME profits more from taking part in FL setting (measured in AUC),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fewer data it has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more unbalanced the label distribution of the SME’s data is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gains of SMEs in vast majority of simulations positive </a:t>
            </a:r>
            <a:r>
              <a:rPr lang="en-US" dirty="0">
                <a:sym typeface="Wingdings" panose="05000000000000000000" pitchFamily="2" charset="2"/>
              </a:rPr>
              <a:t> no disadvantage from taking part in FL setting even for strong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AUC of FL models in all four scenarios at a similarly high level, even in scenarios where all SMEs face a challenging data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Clear incentive towards taking part in FL from a performance perspective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403557-FE0D-41F6-AAB8-32BAD74C388F}"/>
              </a:ext>
            </a:extLst>
          </p:cNvPr>
          <p:cNvSpPr txBox="1"/>
          <p:nvPr/>
        </p:nvSpPr>
        <p:spPr>
          <a:xfrm>
            <a:off x="790094" y="2708920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6EF06-2AC9-4AA5-AA20-C281D0B322DA}"/>
              </a:ext>
            </a:extLst>
          </p:cNvPr>
          <p:cNvSpPr txBox="1"/>
          <p:nvPr/>
        </p:nvSpPr>
        <p:spPr>
          <a:xfrm>
            <a:off x="4262549" y="2708920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65F7D-1285-4925-AE59-175D1C5A124A}"/>
              </a:ext>
            </a:extLst>
          </p:cNvPr>
          <p:cNvSpPr txBox="1"/>
          <p:nvPr/>
        </p:nvSpPr>
        <p:spPr>
          <a:xfrm>
            <a:off x="790094" y="5382741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214B6B-AECE-44BE-8BFD-E02580A4AA22}"/>
              </a:ext>
            </a:extLst>
          </p:cNvPr>
          <p:cNvSpPr txBox="1"/>
          <p:nvPr/>
        </p:nvSpPr>
        <p:spPr>
          <a:xfrm>
            <a:off x="4309204" y="5388034"/>
            <a:ext cx="134282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4 </a:t>
            </a:r>
          </a:p>
        </p:txBody>
      </p:sp>
    </p:spTree>
    <p:extLst>
      <p:ext uri="{BB962C8B-B14F-4D97-AF65-F5344CB8AC3E}">
        <p14:creationId xmlns:p14="http://schemas.microsoft.com/office/powerpoint/2010/main" val="3195797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SMEs would consider taking part in FL if privacy is met, and the performance advantages outweigh the complexity disadvantages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66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5CBFC-7CC6-4617-9169-5EE958B67858}"/>
              </a:ext>
            </a:extLst>
          </p:cNvPr>
          <p:cNvSpPr/>
          <p:nvPr/>
        </p:nvSpPr>
        <p:spPr>
          <a:xfrm>
            <a:off x="520700" y="1124744"/>
            <a:ext cx="11150600" cy="22677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96000" rtlCol="0" anchor="t"/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24846-E64D-40B2-A48D-3F8C2591ABC4}"/>
              </a:ext>
            </a:extLst>
          </p:cNvPr>
          <p:cNvSpPr/>
          <p:nvPr/>
        </p:nvSpPr>
        <p:spPr>
          <a:xfrm>
            <a:off x="767408" y="980728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D5D94-DB4F-41E3-96A3-4DA3D01B2633}"/>
              </a:ext>
            </a:extLst>
          </p:cNvPr>
          <p:cNvSpPr txBox="1"/>
          <p:nvPr/>
        </p:nvSpPr>
        <p:spPr>
          <a:xfrm>
            <a:off x="520700" y="1124744"/>
            <a:ext cx="1115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Privacy</a:t>
            </a:r>
            <a:r>
              <a:rPr lang="en-US" dirty="0"/>
              <a:t>: relatively high level of privacy achievable, but can be problematic in highly sensitive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Complexity</a:t>
            </a:r>
            <a:r>
              <a:rPr lang="en-US" dirty="0"/>
              <a:t>: organizational complexity as key driver with the need for a cost sharing model that guarantees adequate incentives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 SME with most challenging data situation profits the most from FL which again leads to the need for an adequate incentive structure</a:t>
            </a:r>
          </a:p>
        </p:txBody>
      </p:sp>
    </p:spTree>
    <p:extLst>
      <p:ext uri="{BB962C8B-B14F-4D97-AF65-F5344CB8AC3E}">
        <p14:creationId xmlns:p14="http://schemas.microsoft.com/office/powerpoint/2010/main" val="3119493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SMEs would consider taking part in FL if privacy is met, and the performance advantages outweigh the complexity disadvantages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67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5CBFC-7CC6-4617-9169-5EE958B67858}"/>
              </a:ext>
            </a:extLst>
          </p:cNvPr>
          <p:cNvSpPr/>
          <p:nvPr/>
        </p:nvSpPr>
        <p:spPr>
          <a:xfrm>
            <a:off x="520700" y="1124744"/>
            <a:ext cx="11150600" cy="22677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96000" rtlCol="0" anchor="t"/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5F8E1E-0610-4781-B9E1-1FCD752E3916}"/>
              </a:ext>
            </a:extLst>
          </p:cNvPr>
          <p:cNvSpPr/>
          <p:nvPr/>
        </p:nvSpPr>
        <p:spPr>
          <a:xfrm>
            <a:off x="520700" y="3621919"/>
            <a:ext cx="5431283" cy="2543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Develop organizational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Develop cost sharing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Deep dive into knowledge and needs of SMEs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24846-E64D-40B2-A48D-3F8C2591ABC4}"/>
              </a:ext>
            </a:extLst>
          </p:cNvPr>
          <p:cNvSpPr/>
          <p:nvPr/>
        </p:nvSpPr>
        <p:spPr>
          <a:xfrm>
            <a:off x="767408" y="980728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D5D94-DB4F-41E3-96A3-4DA3D01B2633}"/>
              </a:ext>
            </a:extLst>
          </p:cNvPr>
          <p:cNvSpPr txBox="1"/>
          <p:nvPr/>
        </p:nvSpPr>
        <p:spPr>
          <a:xfrm>
            <a:off x="520700" y="1124744"/>
            <a:ext cx="1115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Privacy</a:t>
            </a:r>
            <a:r>
              <a:rPr lang="en-US" dirty="0"/>
              <a:t>: relatively high level of privacy achievable, but can be problematic in highly sensitive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Complexity</a:t>
            </a:r>
            <a:r>
              <a:rPr lang="en-US" dirty="0"/>
              <a:t>: organizational complexity as key driver with the need for a cost sharing model that guarantees adequate incentives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 SME with most challenging data situation profits the most from FL which again leads to the need for an adequate incentive structure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D1168D-42A7-4F49-9797-990683B4AE92}"/>
              </a:ext>
            </a:extLst>
          </p:cNvPr>
          <p:cNvSpPr/>
          <p:nvPr/>
        </p:nvSpPr>
        <p:spPr>
          <a:xfrm>
            <a:off x="767408" y="3477903"/>
            <a:ext cx="23042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</a:rPr>
              <a:t>Outlook / Limitations</a:t>
            </a:r>
          </a:p>
        </p:txBody>
      </p:sp>
    </p:spTree>
    <p:extLst>
      <p:ext uri="{BB962C8B-B14F-4D97-AF65-F5344CB8AC3E}">
        <p14:creationId xmlns:p14="http://schemas.microsoft.com/office/powerpoint/2010/main" val="1525218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SMEs would consider taking part in FL if privacy is met, and the performance advantages outweigh the complexity disadvantages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68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5CBFC-7CC6-4617-9169-5EE958B67858}"/>
              </a:ext>
            </a:extLst>
          </p:cNvPr>
          <p:cNvSpPr/>
          <p:nvPr/>
        </p:nvSpPr>
        <p:spPr>
          <a:xfrm>
            <a:off x="520700" y="1124744"/>
            <a:ext cx="11150600" cy="22677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96000" rtlCol="0" anchor="t"/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5F8E1E-0610-4781-B9E1-1FCD752E3916}"/>
              </a:ext>
            </a:extLst>
          </p:cNvPr>
          <p:cNvSpPr/>
          <p:nvPr/>
        </p:nvSpPr>
        <p:spPr>
          <a:xfrm>
            <a:off x="520700" y="3621919"/>
            <a:ext cx="5431283" cy="2543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Develop organizational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Develop cost sharing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Deep dive into knowledge and needs of SMEs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16011F-90C3-4DD5-9C64-1868017DE26D}"/>
              </a:ext>
            </a:extLst>
          </p:cNvPr>
          <p:cNvSpPr/>
          <p:nvPr/>
        </p:nvSpPr>
        <p:spPr>
          <a:xfrm>
            <a:off x="6175241" y="3621919"/>
            <a:ext cx="5496060" cy="2539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Evaluation of FL in an industrial SME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Provide guidance from a neutral point of view how the knowledge and data problems can be tackled using FL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Simulation pipeline for Service-Meister project to demonstrate benefits of FL in various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24846-E64D-40B2-A48D-3F8C2591ABC4}"/>
              </a:ext>
            </a:extLst>
          </p:cNvPr>
          <p:cNvSpPr/>
          <p:nvPr/>
        </p:nvSpPr>
        <p:spPr>
          <a:xfrm>
            <a:off x="767408" y="980728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D5D94-DB4F-41E3-96A3-4DA3D01B2633}"/>
              </a:ext>
            </a:extLst>
          </p:cNvPr>
          <p:cNvSpPr txBox="1"/>
          <p:nvPr/>
        </p:nvSpPr>
        <p:spPr>
          <a:xfrm>
            <a:off x="520700" y="1124744"/>
            <a:ext cx="1115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Privacy</a:t>
            </a:r>
            <a:r>
              <a:rPr lang="en-US" dirty="0"/>
              <a:t>: relatively high level of privacy achievable, but can be problematic in highly sensitive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Complexity</a:t>
            </a:r>
            <a:r>
              <a:rPr lang="en-US" dirty="0"/>
              <a:t>: organizational complexity as key driver with the need for a cost sharing model that guarantees adequate incentives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 SME with most challenging data situation profits the most from FL which again leads to the need for an adequate incentive structure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D1168D-42A7-4F49-9797-990683B4AE92}"/>
              </a:ext>
            </a:extLst>
          </p:cNvPr>
          <p:cNvSpPr/>
          <p:nvPr/>
        </p:nvSpPr>
        <p:spPr>
          <a:xfrm>
            <a:off x="767408" y="3477903"/>
            <a:ext cx="23042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</a:rPr>
              <a:t>Outlook / Limitations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33881-3C3A-44B4-9FBB-82F9588ACED2}"/>
              </a:ext>
            </a:extLst>
          </p:cNvPr>
          <p:cNvSpPr/>
          <p:nvPr/>
        </p:nvSpPr>
        <p:spPr>
          <a:xfrm>
            <a:off x="6445880" y="3477903"/>
            <a:ext cx="159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</a:rPr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25189596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81379" y="3685694"/>
            <a:ext cx="4239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anna.hensel@student.kit.edu</a:t>
            </a:r>
          </a:p>
        </p:txBody>
      </p:sp>
      <p:pic>
        <p:nvPicPr>
          <p:cNvPr id="10" name="Picture 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B488C012-BBBB-4FAD-9FFA-D859DE7E4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77" y="1574775"/>
            <a:ext cx="1236348" cy="18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Federated machine learning (FML) allows for decentralized machine learning potentially mitigating privacy issues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5009134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4073030"/>
            <a:ext cx="1512168" cy="1512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D4B3A8-B7CA-4F6D-BD6E-94FA391CD196}"/>
              </a:ext>
            </a:extLst>
          </p:cNvPr>
          <p:cNvSpPr txBox="1"/>
          <p:nvPr/>
        </p:nvSpPr>
        <p:spPr>
          <a:xfrm>
            <a:off x="1737370" y="1018904"/>
            <a:ext cx="299047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Federated learning model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558687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2" name="Content Placeholder 8" descr="Database with solid fill">
            <a:extLst>
              <a:ext uri="{FF2B5EF4-FFF2-40B4-BE49-F238E27FC236}">
                <a16:creationId xmlns:a16="http://schemas.microsoft.com/office/drawing/2014/main" id="{C296AE69-AAC6-47DF-9FBC-CB7C1A00C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157692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Graphic 152" descr="Factory with solid fill">
            <a:extLst>
              <a:ext uri="{FF2B5EF4-FFF2-40B4-BE49-F238E27FC236}">
                <a16:creationId xmlns:a16="http://schemas.microsoft.com/office/drawing/2014/main" id="{1F785AD7-AB1F-46A1-A106-4949183C02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3225" y="4073030"/>
            <a:ext cx="1512168" cy="1512168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9DFACA-DCA6-46D6-9F47-20F281E1FF10}"/>
              </a:ext>
            </a:extLst>
          </p:cNvPr>
          <p:cNvGrpSpPr/>
          <p:nvPr/>
        </p:nvGrpSpPr>
        <p:grpSpPr>
          <a:xfrm>
            <a:off x="2125144" y="4558687"/>
            <a:ext cx="420323" cy="363275"/>
            <a:chOff x="389751" y="4202689"/>
            <a:chExt cx="420323" cy="3632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CE67346-5CD5-4442-914E-E6AF56EE971F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7429885-37D5-4D42-974F-001698483253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136231D-E38A-4252-A901-B809C3F60E21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BD9D9C3-598B-4177-90A8-8F5EF68F4EB9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B47FB5D-CE08-47D2-A219-B1DD30F2F717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D82441B-00EB-48F5-9E04-908C6192A1F5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6AEFEB2-79F0-4A3B-977C-96B99C2DFF9C}"/>
                </a:ext>
              </a:extLst>
            </p:cNvPr>
            <p:cNvCxnSpPr>
              <a:stCxn id="156" idx="6"/>
              <a:endCxn id="159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089984-63F9-4F26-8934-911E26505FCF}"/>
                </a:ext>
              </a:extLst>
            </p:cNvPr>
            <p:cNvCxnSpPr>
              <a:stCxn id="157" idx="6"/>
              <a:endCxn id="159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8754C2F-FDD1-4903-A2DF-229A86C80BEA}"/>
                </a:ext>
              </a:extLst>
            </p:cNvPr>
            <p:cNvCxnSpPr>
              <a:stCxn id="157" idx="6"/>
              <a:endCxn id="160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6AFC51-BFAC-49FD-8032-6CEB1EBA9BC6}"/>
                </a:ext>
              </a:extLst>
            </p:cNvPr>
            <p:cNvCxnSpPr>
              <a:stCxn id="158" idx="6"/>
              <a:endCxn id="160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01C2BD4-9F9E-48F9-92ED-0F440262582B}"/>
                </a:ext>
              </a:extLst>
            </p:cNvPr>
            <p:cNvCxnSpPr>
              <a:endCxn id="160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55D3BF-083B-4C66-AEDE-8DE1E9281DB0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29F852-140E-43AF-897E-3D8EEF3435C8}"/>
                </a:ext>
              </a:extLst>
            </p:cNvPr>
            <p:cNvCxnSpPr>
              <a:stCxn id="159" idx="6"/>
              <a:endCxn id="161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3F1F8F-61E8-414D-9174-BDB19A414AAE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Content Placeholder 8" descr="Database with solid fill">
            <a:extLst>
              <a:ext uri="{FF2B5EF4-FFF2-40B4-BE49-F238E27FC236}">
                <a16:creationId xmlns:a16="http://schemas.microsoft.com/office/drawing/2014/main" id="{B2A693CA-17D3-428D-BD42-088C43AA64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3927361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Graphic 170" descr="Factory with solid fill">
            <a:extLst>
              <a:ext uri="{FF2B5EF4-FFF2-40B4-BE49-F238E27FC236}">
                <a16:creationId xmlns:a16="http://schemas.microsoft.com/office/drawing/2014/main" id="{87A81D7A-7F6C-4B63-89C9-F863FD8471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52894" y="4073030"/>
            <a:ext cx="1512168" cy="1512168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3F65F72-DAC4-4DF1-8113-554C08C3BA66}"/>
              </a:ext>
            </a:extLst>
          </p:cNvPr>
          <p:cNvGrpSpPr/>
          <p:nvPr/>
        </p:nvGrpSpPr>
        <p:grpSpPr>
          <a:xfrm>
            <a:off x="3894813" y="4558687"/>
            <a:ext cx="420323" cy="363275"/>
            <a:chOff x="389751" y="4202689"/>
            <a:chExt cx="420323" cy="363275"/>
          </a:xfrm>
          <a:solidFill>
            <a:srgbClr val="A22322"/>
          </a:solidFill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202EB7D-612A-43BF-8E95-039024F72C9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E13731-F964-48B3-B5F9-006DEBAF2AFF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BA45045-55CE-47B4-B1D9-0661D82A54A8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9BCA564-8900-4DE2-B71C-9934390AA07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8713F9B-80AB-480C-B303-5558108D770B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79098C8-1B8C-463F-B64F-EE50606436C1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B4666C-E740-47C1-932C-1605BA43C415}"/>
                </a:ext>
              </a:extLst>
            </p:cNvPr>
            <p:cNvCxnSpPr>
              <a:stCxn id="174" idx="6"/>
              <a:endCxn id="177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00EFAB7-5834-4D4C-8FB4-7A596BB3E5A8}"/>
                </a:ext>
              </a:extLst>
            </p:cNvPr>
            <p:cNvCxnSpPr>
              <a:stCxn id="175" idx="6"/>
              <a:endCxn id="177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8228E59-A81B-43C3-AA03-D6EF8C06729D}"/>
                </a:ext>
              </a:extLst>
            </p:cNvPr>
            <p:cNvCxnSpPr>
              <a:stCxn id="175" idx="6"/>
              <a:endCxn id="178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ED8480-95CA-483E-B572-341F6E3A4608}"/>
                </a:ext>
              </a:extLst>
            </p:cNvPr>
            <p:cNvCxnSpPr>
              <a:stCxn id="176" idx="6"/>
              <a:endCxn id="178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4E47C83-9934-4E22-ACC2-BBC671790C8C}"/>
                </a:ext>
              </a:extLst>
            </p:cNvPr>
            <p:cNvCxnSpPr>
              <a:endCxn id="178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106D4DC-68F8-47AF-BF47-F344DABF15DB}"/>
                </a:ext>
              </a:extLst>
            </p:cNvPr>
            <p:cNvCxnSpPr>
              <a:stCxn id="176" idx="6"/>
              <a:endCxn id="177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D8066-C705-40ED-98CB-5B18567DB829}"/>
                </a:ext>
              </a:extLst>
            </p:cNvPr>
            <p:cNvCxnSpPr>
              <a:stCxn id="177" idx="6"/>
              <a:endCxn id="179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AD77390-06F3-4894-8204-63D78B7394DB}"/>
                </a:ext>
              </a:extLst>
            </p:cNvPr>
            <p:cNvCxnSpPr>
              <a:stCxn id="178" idx="6"/>
              <a:endCxn id="179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E8985D3-CEAF-45E1-B8BB-824DDEE64FCF}"/>
              </a:ext>
            </a:extLst>
          </p:cNvPr>
          <p:cNvSpPr txBox="1"/>
          <p:nvPr/>
        </p:nvSpPr>
        <p:spPr>
          <a:xfrm>
            <a:off x="11712624" y="5990622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272098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F5C7-FEB2-4887-986A-9FDCC10D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499C-4EFE-427D-B3B5-F39762E9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E41ED-BCA1-42E0-9B27-47EDF91874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AD282DC-A514-4C3F-859B-9D2198EFD5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2288" y="1196975"/>
            <a:ext cx="11141075" cy="48942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GB" sz="1800" noProof="0" dirty="0" err="1"/>
              <a:t>Bonawitz</a:t>
            </a:r>
            <a:r>
              <a:rPr lang="en-GB" sz="1800" noProof="0" dirty="0"/>
              <a:t> et al. 2019</a:t>
            </a:r>
            <a:endParaRPr lang="en-GB" sz="1800" dirty="0"/>
          </a:p>
          <a:p>
            <a:pPr>
              <a:buFont typeface="+mj-lt"/>
              <a:buAutoNum type="arabicPeriod"/>
            </a:pPr>
            <a:r>
              <a:rPr lang="en-GB" sz="1800" dirty="0"/>
              <a:t>McMahan et al. 2017</a:t>
            </a:r>
          </a:p>
          <a:p>
            <a:pPr>
              <a:buFont typeface="+mj-lt"/>
              <a:buAutoNum type="arabicPeriod"/>
            </a:pPr>
            <a:r>
              <a:rPr lang="en-GB" sz="1800" noProof="0" dirty="0" err="1"/>
              <a:t>Murakonda</a:t>
            </a:r>
            <a:r>
              <a:rPr lang="en-GB" sz="1800" noProof="0" dirty="0"/>
              <a:t> et al. 2020</a:t>
            </a:r>
          </a:p>
          <a:p>
            <a:pPr>
              <a:buFont typeface="+mj-lt"/>
              <a:buAutoNum type="arabicPeriod"/>
            </a:pPr>
            <a:r>
              <a:rPr lang="de-DE" sz="1800" noProof="0" dirty="0" err="1"/>
              <a:t>Konečný</a:t>
            </a:r>
            <a:r>
              <a:rPr lang="de-DE" sz="1800" noProof="0" dirty="0"/>
              <a:t> et al. 2016</a:t>
            </a:r>
          </a:p>
          <a:p>
            <a:pPr>
              <a:buFont typeface="+mj-lt"/>
              <a:buAutoNum type="arabicPeriod"/>
            </a:pPr>
            <a:r>
              <a:rPr lang="en-GB" sz="1800" noProof="0" dirty="0"/>
              <a:t>Sattler et al. 2021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Yang et al. 2019</a:t>
            </a:r>
          </a:p>
          <a:p>
            <a:pPr>
              <a:buFont typeface="+mj-lt"/>
              <a:buAutoNum type="arabicPeriod"/>
            </a:pPr>
            <a:r>
              <a:rPr lang="en-GB" dirty="0" err="1"/>
              <a:t>Schlagenhauf</a:t>
            </a:r>
            <a:r>
              <a:rPr lang="en-GB" dirty="0"/>
              <a:t> 2021</a:t>
            </a:r>
          </a:p>
          <a:p>
            <a:pPr>
              <a:buFont typeface="+mj-lt"/>
              <a:buAutoNum type="arabicPeriod"/>
            </a:pPr>
            <a:r>
              <a:rPr lang="en-GB" sz="1800" dirty="0" err="1"/>
              <a:t>Enthoven</a:t>
            </a:r>
            <a:r>
              <a:rPr lang="en-GB" sz="1800" dirty="0"/>
              <a:t> and Al-Ars 2021</a:t>
            </a:r>
          </a:p>
          <a:p>
            <a:pPr>
              <a:buFont typeface="+mj-lt"/>
              <a:buAutoNum type="arabicPeriod"/>
            </a:pPr>
            <a:r>
              <a:rPr lang="en-GB" dirty="0"/>
              <a:t>Hanley and McNeil 1982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4"/>
              </a:rPr>
              <a:t>https://hbr.org/2021/09/how-midsize-companies-can-compete-in-ai</a:t>
            </a:r>
            <a:r>
              <a:rPr lang="en-GB" dirty="0"/>
              <a:t> </a:t>
            </a:r>
          </a:p>
          <a:p>
            <a:pPr>
              <a:buFont typeface="+mj-lt"/>
              <a:buAutoNum type="arabicPeriod"/>
            </a:pPr>
            <a:r>
              <a:rPr lang="en-GB" sz="1800" dirty="0">
                <a:hlinkClick r:id="rId5"/>
              </a:rPr>
              <a:t>https://www.eco.de/news/technischer-service-4-0-der-service-der-zukunft/</a:t>
            </a:r>
            <a:endParaRPr lang="en-GB" sz="1800" dirty="0"/>
          </a:p>
          <a:p>
            <a:pPr>
              <a:buFont typeface="+mj-lt"/>
              <a:buAutoNum type="arabicPeriod"/>
            </a:pPr>
            <a:r>
              <a:rPr lang="en-GB" dirty="0"/>
              <a:t>Li et al. 2020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Sun et al.</a:t>
            </a:r>
          </a:p>
          <a:p>
            <a:pPr>
              <a:buFont typeface="+mj-lt"/>
              <a:buAutoNum type="arabicPeriod"/>
            </a:pPr>
            <a:r>
              <a:rPr lang="en-GB" dirty="0"/>
              <a:t>Wang et al. 2019</a:t>
            </a:r>
            <a:r>
              <a:rPr lang="en-GB" sz="1800" dirty="0"/>
              <a:t> </a:t>
            </a:r>
          </a:p>
          <a:p>
            <a:pPr>
              <a:buFont typeface="+mj-lt"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923608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C8B54-54F1-4355-925E-697904EAD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223C9-AC2D-49E1-BA48-B6B59C1D28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457C8-3541-4109-9C33-453E96D64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71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FEB33-43B2-4FBA-B24E-94D31C6625DC}"/>
              </a:ext>
            </a:extLst>
          </p:cNvPr>
          <p:cNvSpPr/>
          <p:nvPr/>
        </p:nvSpPr>
        <p:spPr>
          <a:xfrm rot="16200000">
            <a:off x="193627" y="4398431"/>
            <a:ext cx="1686526" cy="664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One model per company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217FB7-2365-49C6-8279-A72F7437CC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513" y="3856146"/>
            <a:ext cx="2356880" cy="1767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88CB02-245E-4B57-98BD-FD61DC2B88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9632" y="3856146"/>
            <a:ext cx="2356880" cy="1767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80C075-EF7F-4C07-8148-471E83770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6751" y="3856146"/>
            <a:ext cx="2356880" cy="17676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7B6CA0-06B0-4973-A41E-F8CB7038186B}"/>
              </a:ext>
            </a:extLst>
          </p:cNvPr>
          <p:cNvSpPr/>
          <p:nvPr/>
        </p:nvSpPr>
        <p:spPr>
          <a:xfrm rot="16200000">
            <a:off x="184346" y="2572265"/>
            <a:ext cx="1686526" cy="664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FL model per company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BF9895-7CC2-4500-9BF3-BACC07023D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264" y="2031504"/>
            <a:ext cx="2352816" cy="1764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DD95C4-4C0B-4AB4-BA09-2365D84077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1366" y="2031503"/>
            <a:ext cx="2354849" cy="1766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906BF6-8153-46B6-913A-A55EC25C8C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7470" y="2029980"/>
            <a:ext cx="2356880" cy="17676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4DE273-EAD3-41DA-ACBD-BE90C64F2259}"/>
              </a:ext>
            </a:extLst>
          </p:cNvPr>
          <p:cNvSpPr/>
          <p:nvPr/>
        </p:nvSpPr>
        <p:spPr>
          <a:xfrm rot="16200000">
            <a:off x="184346" y="746099"/>
            <a:ext cx="1686526" cy="664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All data model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B34BCA-E853-4AE7-B3AD-A063393A51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0351" y="188640"/>
            <a:ext cx="2356880" cy="17676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C7040F7-89EB-4109-B0D7-572068C6AC7D}"/>
              </a:ext>
            </a:extLst>
          </p:cNvPr>
          <p:cNvSpPr/>
          <p:nvPr/>
        </p:nvSpPr>
        <p:spPr>
          <a:xfrm>
            <a:off x="1859598" y="5673272"/>
            <a:ext cx="1744148" cy="514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Company 1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</a:rPr>
              <a:t>50% of all data, balanced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956796-46F4-4315-A7A2-3F44DFA39343}"/>
              </a:ext>
            </a:extLst>
          </p:cNvPr>
          <p:cNvSpPr/>
          <p:nvPr/>
        </p:nvSpPr>
        <p:spPr>
          <a:xfrm>
            <a:off x="4336717" y="5673272"/>
            <a:ext cx="1744148" cy="514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Company 2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</a:rPr>
              <a:t>25% of all data, unbalanced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2F70D8-0F21-4101-A647-28826295DF0B}"/>
              </a:ext>
            </a:extLst>
          </p:cNvPr>
          <p:cNvSpPr/>
          <p:nvPr/>
        </p:nvSpPr>
        <p:spPr>
          <a:xfrm>
            <a:off x="6824216" y="5673272"/>
            <a:ext cx="1744148" cy="514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Company 3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</a:rPr>
              <a:t>25% of all data, unbalanced</a:t>
            </a:r>
          </a:p>
        </p:txBody>
      </p:sp>
      <p:pic>
        <p:nvPicPr>
          <p:cNvPr id="32" name="Graphic 31" descr="Badge Follow outline">
            <a:extLst>
              <a:ext uri="{FF2B5EF4-FFF2-40B4-BE49-F238E27FC236}">
                <a16:creationId xmlns:a16="http://schemas.microsoft.com/office/drawing/2014/main" id="{8F06B7B0-EFDE-454A-B019-949D16CAD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580" y="906222"/>
            <a:ext cx="433697" cy="43369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D6596A0-A39E-414C-AB89-CF092CEF93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03580" y="4564391"/>
            <a:ext cx="433697" cy="4336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796D7C-4BEC-41DE-8A20-0813A3AF8188}"/>
              </a:ext>
            </a:extLst>
          </p:cNvPr>
          <p:cNvSpPr txBox="1"/>
          <p:nvPr/>
        </p:nvSpPr>
        <p:spPr>
          <a:xfrm>
            <a:off x="2635881" y="5155823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0.985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45444-6A4E-428D-B569-314E972CD90A}"/>
              </a:ext>
            </a:extLst>
          </p:cNvPr>
          <p:cNvSpPr txBox="1"/>
          <p:nvPr/>
        </p:nvSpPr>
        <p:spPr>
          <a:xfrm>
            <a:off x="5105490" y="5155823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0.946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45133-62F2-4E98-9C8C-7970C5FE87A8}"/>
              </a:ext>
            </a:extLst>
          </p:cNvPr>
          <p:cNvSpPr txBox="1"/>
          <p:nvPr/>
        </p:nvSpPr>
        <p:spPr>
          <a:xfrm>
            <a:off x="7610980" y="5155823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0735AC-2181-4F8A-B05D-1082570201B0}"/>
              </a:ext>
            </a:extLst>
          </p:cNvPr>
          <p:cNvSpPr txBox="1"/>
          <p:nvPr/>
        </p:nvSpPr>
        <p:spPr>
          <a:xfrm>
            <a:off x="2620250" y="3326832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0.982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454050-F0F9-4EB8-97E6-515F0F41929C}"/>
              </a:ext>
            </a:extLst>
          </p:cNvPr>
          <p:cNvSpPr txBox="1"/>
          <p:nvPr/>
        </p:nvSpPr>
        <p:spPr>
          <a:xfrm>
            <a:off x="5099140" y="3326832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0.986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05334F-8AC8-4903-A74B-06F28FC93F80}"/>
              </a:ext>
            </a:extLst>
          </p:cNvPr>
          <p:cNvSpPr txBox="1"/>
          <p:nvPr/>
        </p:nvSpPr>
        <p:spPr>
          <a:xfrm>
            <a:off x="7574686" y="3330007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0.975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AC41B9-61E0-42C2-BCBD-47062B4DF3C7}"/>
              </a:ext>
            </a:extLst>
          </p:cNvPr>
          <p:cNvSpPr txBox="1"/>
          <p:nvPr/>
        </p:nvSpPr>
        <p:spPr>
          <a:xfrm>
            <a:off x="5102067" y="1489960"/>
            <a:ext cx="10583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AUC = 0.991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B9919DC-3996-4718-AACD-95CB7631790D}"/>
              </a:ext>
            </a:extLst>
          </p:cNvPr>
          <p:cNvSpPr txBox="1">
            <a:spLocks/>
          </p:cNvSpPr>
          <p:nvPr/>
        </p:nvSpPr>
        <p:spPr>
          <a:xfrm>
            <a:off x="9000028" y="1065043"/>
            <a:ext cx="2844700" cy="503827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dirty="0"/>
              <a:t>The all data model can be seen as an upper bound</a:t>
            </a:r>
          </a:p>
          <a:p>
            <a:r>
              <a:rPr lang="en-GB" sz="2000" dirty="0"/>
              <a:t>One model per company can be seen as a lower bound</a:t>
            </a:r>
          </a:p>
          <a:p>
            <a:r>
              <a:rPr lang="en-GB" sz="2000" dirty="0"/>
              <a:t>Companies with insufficient data profit more from the federated model</a:t>
            </a:r>
          </a:p>
          <a:p>
            <a:r>
              <a:rPr lang="en-GB" sz="2000" dirty="0"/>
              <a:t>For companies with sufficient data there is little incentive to take part in FL setting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30488624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contrast to in classical federated learning use cases computational complexity is not a dominating factor for SMEs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72</a:t>
            </a:fld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D32FE9-E014-4FD5-8C44-B83F5BBAB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96501"/>
              </p:ext>
            </p:extLst>
          </p:nvPr>
        </p:nvGraphicFramePr>
        <p:xfrm>
          <a:off x="4223793" y="1112813"/>
          <a:ext cx="7447505" cy="321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913">
                  <a:extLst>
                    <a:ext uri="{9D8B030D-6E8A-4147-A177-3AD203B41FA5}">
                      <a16:colId xmlns:a16="http://schemas.microsoft.com/office/drawing/2014/main" val="2652423088"/>
                    </a:ext>
                  </a:extLst>
                </a:gridCol>
                <a:gridCol w="4978592">
                  <a:extLst>
                    <a:ext uri="{9D8B030D-6E8A-4147-A177-3AD203B41FA5}">
                      <a16:colId xmlns:a16="http://schemas.microsoft.com/office/drawing/2014/main" val="1332282760"/>
                    </a:ext>
                  </a:extLst>
                </a:gridCol>
              </a:tblGrid>
              <a:tr h="381837">
                <a:tc gridSpan="2">
                  <a:txBody>
                    <a:bodyPr/>
                    <a:lstStyle/>
                    <a:p>
                      <a:r>
                        <a:rPr lang="en-US" noProof="0" dirty="0"/>
                        <a:t>Characteristics of computational complexity per setting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872"/>
                  </a:ext>
                </a:extLst>
              </a:tr>
              <a:tr h="859133">
                <a:tc>
                  <a:txBody>
                    <a:bodyPr/>
                    <a:lstStyle/>
                    <a:p>
                      <a:r>
                        <a:rPr lang="en-US" noProof="0" dirty="0"/>
                        <a:t>Federated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76540"/>
                  </a:ext>
                </a:extLst>
              </a:tr>
              <a:tr h="1113692">
                <a:tc>
                  <a:txBody>
                    <a:bodyPr/>
                    <a:lstStyle/>
                    <a:p>
                      <a:r>
                        <a:rPr lang="en-US" noProof="0" dirty="0"/>
                        <a:t>All 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4778"/>
                  </a:ext>
                </a:extLst>
              </a:tr>
              <a:tr h="859133">
                <a:tc>
                  <a:txBody>
                    <a:bodyPr/>
                    <a:lstStyle/>
                    <a:p>
                      <a:r>
                        <a:rPr lang="en-US" noProof="0" dirty="0"/>
                        <a:t>One model per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408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ACF42203-AF0D-4F93-B4C9-CB7F0F76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14" y="3218065"/>
            <a:ext cx="2409773" cy="27898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13E7C9-A308-4D95-8530-904F6758BA20}"/>
              </a:ext>
            </a:extLst>
          </p:cNvPr>
          <p:cNvSpPr/>
          <p:nvPr/>
        </p:nvSpPr>
        <p:spPr>
          <a:xfrm>
            <a:off x="520702" y="1112813"/>
            <a:ext cx="3492108" cy="51244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Computational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Number of communication rounds [2] / iterations / communicated bits until a certain target accuracy is reached [5]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C808F8-3DD8-4E70-B2DE-44B576628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65" y="3218065"/>
            <a:ext cx="2409773" cy="27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562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contrast to in classical federated learning use cases computational complexity is not a dominating factor for SMEs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73</a:t>
            </a:fld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D32FE9-E014-4FD5-8C44-B83F5BBAB7AC}"/>
              </a:ext>
            </a:extLst>
          </p:cNvPr>
          <p:cNvGraphicFramePr>
            <a:graphicFrameLocks noGrp="1"/>
          </p:cNvGraphicFramePr>
          <p:nvPr/>
        </p:nvGraphicFramePr>
        <p:xfrm>
          <a:off x="4223793" y="1112813"/>
          <a:ext cx="7447505" cy="321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913">
                  <a:extLst>
                    <a:ext uri="{9D8B030D-6E8A-4147-A177-3AD203B41FA5}">
                      <a16:colId xmlns:a16="http://schemas.microsoft.com/office/drawing/2014/main" val="2652423088"/>
                    </a:ext>
                  </a:extLst>
                </a:gridCol>
                <a:gridCol w="4978592">
                  <a:extLst>
                    <a:ext uri="{9D8B030D-6E8A-4147-A177-3AD203B41FA5}">
                      <a16:colId xmlns:a16="http://schemas.microsoft.com/office/drawing/2014/main" val="1332282760"/>
                    </a:ext>
                  </a:extLst>
                </a:gridCol>
              </a:tblGrid>
              <a:tr h="381837">
                <a:tc gridSpan="2">
                  <a:txBody>
                    <a:bodyPr/>
                    <a:lstStyle/>
                    <a:p>
                      <a:r>
                        <a:rPr lang="en-US" noProof="0" dirty="0"/>
                        <a:t>Characteristics of computational complexity per setting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872"/>
                  </a:ext>
                </a:extLst>
              </a:tr>
              <a:tr h="859133">
                <a:tc>
                  <a:txBody>
                    <a:bodyPr/>
                    <a:lstStyle/>
                    <a:p>
                      <a:r>
                        <a:rPr lang="en-US" noProof="0" dirty="0"/>
                        <a:t>Federated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make ideal use of optimizers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potentially comparably slow convergence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rounds can slow down training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76540"/>
                  </a:ext>
                </a:extLst>
              </a:tr>
              <a:tr h="1113692">
                <a:tc>
                  <a:txBody>
                    <a:bodyPr/>
                    <a:lstStyle/>
                    <a:p>
                      <a:r>
                        <a:rPr lang="en-US" noProof="0" dirty="0"/>
                        <a:t>All 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restriction concerning optimizers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potentially better convergence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communication except initial data gathering and distribution of final model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4778"/>
                  </a:ext>
                </a:extLst>
              </a:tr>
              <a:tr h="859133">
                <a:tc>
                  <a:txBody>
                    <a:bodyPr/>
                    <a:lstStyle/>
                    <a:p>
                      <a:r>
                        <a:rPr lang="en-US" noProof="0" dirty="0"/>
                        <a:t>One model per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restriction concerning optimizers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potentially better convergence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communication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408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ACF42203-AF0D-4F93-B4C9-CB7F0F76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14" y="3218065"/>
            <a:ext cx="2409773" cy="27898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13E7C9-A308-4D95-8530-904F6758BA20}"/>
              </a:ext>
            </a:extLst>
          </p:cNvPr>
          <p:cNvSpPr/>
          <p:nvPr/>
        </p:nvSpPr>
        <p:spPr>
          <a:xfrm>
            <a:off x="520702" y="1112813"/>
            <a:ext cx="3492108" cy="51244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Computational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Number of communication rounds [2] / iterations / communicated bits until a certain target accuracy is reached [5]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C808F8-3DD8-4E70-B2DE-44B576628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65" y="3218065"/>
            <a:ext cx="2409773" cy="27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29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contrast to in classical federated learning use cases computational complexity is not a dominating factor for SMEs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74</a:t>
            </a:fld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D32FE9-E014-4FD5-8C44-B83F5BBAB7AC}"/>
              </a:ext>
            </a:extLst>
          </p:cNvPr>
          <p:cNvGraphicFramePr>
            <a:graphicFrameLocks noGrp="1"/>
          </p:cNvGraphicFramePr>
          <p:nvPr/>
        </p:nvGraphicFramePr>
        <p:xfrm>
          <a:off x="4223793" y="1112813"/>
          <a:ext cx="7447505" cy="321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913">
                  <a:extLst>
                    <a:ext uri="{9D8B030D-6E8A-4147-A177-3AD203B41FA5}">
                      <a16:colId xmlns:a16="http://schemas.microsoft.com/office/drawing/2014/main" val="2652423088"/>
                    </a:ext>
                  </a:extLst>
                </a:gridCol>
                <a:gridCol w="4978592">
                  <a:extLst>
                    <a:ext uri="{9D8B030D-6E8A-4147-A177-3AD203B41FA5}">
                      <a16:colId xmlns:a16="http://schemas.microsoft.com/office/drawing/2014/main" val="1332282760"/>
                    </a:ext>
                  </a:extLst>
                </a:gridCol>
              </a:tblGrid>
              <a:tr h="381837">
                <a:tc gridSpan="2">
                  <a:txBody>
                    <a:bodyPr/>
                    <a:lstStyle/>
                    <a:p>
                      <a:r>
                        <a:rPr lang="en-US" noProof="0" dirty="0"/>
                        <a:t>Characteristics of computational complexity per setting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872"/>
                  </a:ext>
                </a:extLst>
              </a:tr>
              <a:tr h="859133">
                <a:tc>
                  <a:txBody>
                    <a:bodyPr/>
                    <a:lstStyle/>
                    <a:p>
                      <a:r>
                        <a:rPr lang="en-US" noProof="0" dirty="0"/>
                        <a:t>Federated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make ideal use of optimizers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potentially comparably slow convergence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rounds can slow down training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76540"/>
                  </a:ext>
                </a:extLst>
              </a:tr>
              <a:tr h="1113692">
                <a:tc>
                  <a:txBody>
                    <a:bodyPr/>
                    <a:lstStyle/>
                    <a:p>
                      <a:r>
                        <a:rPr lang="en-US" noProof="0" dirty="0"/>
                        <a:t>All 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restriction concerning optimizers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potentially better convergence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communication except initial data gathering and distribution of final model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4778"/>
                  </a:ext>
                </a:extLst>
              </a:tr>
              <a:tr h="859133">
                <a:tc>
                  <a:txBody>
                    <a:bodyPr/>
                    <a:lstStyle/>
                    <a:p>
                      <a:r>
                        <a:rPr lang="en-US" noProof="0" dirty="0"/>
                        <a:t>One model per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restriction concerning optimizers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potentially better convergence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communication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408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9EAC23C-9713-4399-BA0F-3545898F4EA8}"/>
              </a:ext>
            </a:extLst>
          </p:cNvPr>
          <p:cNvSpPr/>
          <p:nvPr/>
        </p:nvSpPr>
        <p:spPr>
          <a:xfrm>
            <a:off x="4223792" y="4544070"/>
            <a:ext cx="7447505" cy="16931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Implications for SMEs</a:t>
            </a:r>
          </a:p>
          <a:p>
            <a:r>
              <a:rPr lang="en-GB" dirty="0">
                <a:solidFill>
                  <a:schemeClr val="tx1"/>
                </a:solidFill>
              </a:rPr>
              <a:t>Computational complexity not as relevant as in other use cases such as the mobile device setting 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 computations are not restricted to be executed on mobile devices or other specific devices with relatively low computational power and limited bandwidth and availability  manageable and not a major issue for SMEs</a:t>
            </a:r>
            <a:endParaRPr lang="en-GB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F42203-AF0D-4F93-B4C9-CB7F0F76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14" y="3218065"/>
            <a:ext cx="2409773" cy="27898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13E7C9-A308-4D95-8530-904F6758BA20}"/>
              </a:ext>
            </a:extLst>
          </p:cNvPr>
          <p:cNvSpPr/>
          <p:nvPr/>
        </p:nvSpPr>
        <p:spPr>
          <a:xfrm>
            <a:off x="520702" y="1112813"/>
            <a:ext cx="3492108" cy="51244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Computational Complexity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Number of communication rounds [2] / iterations / communicated bits until a certain target accuracy is reached [5]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C808F8-3DD8-4E70-B2DE-44B576628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65" y="3218065"/>
            <a:ext cx="2409773" cy="27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842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Organizational complexity, especially related to privacy, is key driver of complexity in facilitating federated learning in the SME context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75</a:t>
            </a:fld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D32FE9-E014-4FD5-8C44-B83F5BBAB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08082"/>
              </p:ext>
            </p:extLst>
          </p:nvPr>
        </p:nvGraphicFramePr>
        <p:xfrm>
          <a:off x="4223792" y="1112814"/>
          <a:ext cx="7447507" cy="329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151">
                  <a:extLst>
                    <a:ext uri="{9D8B030D-6E8A-4147-A177-3AD203B41FA5}">
                      <a16:colId xmlns:a16="http://schemas.microsoft.com/office/drawing/2014/main" val="2652423088"/>
                    </a:ext>
                  </a:extLst>
                </a:gridCol>
                <a:gridCol w="5084356">
                  <a:extLst>
                    <a:ext uri="{9D8B030D-6E8A-4147-A177-3AD203B41FA5}">
                      <a16:colId xmlns:a16="http://schemas.microsoft.com/office/drawing/2014/main" val="1332282760"/>
                    </a:ext>
                  </a:extLst>
                </a:gridCol>
              </a:tblGrid>
              <a:tr h="374435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Characteristics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organizational </a:t>
                      </a:r>
                      <a:r>
                        <a:rPr lang="de-DE" dirty="0" err="1"/>
                        <a:t>complexity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setting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872"/>
                  </a:ext>
                </a:extLst>
              </a:tr>
              <a:tr h="1509703">
                <a:tc>
                  <a:txBody>
                    <a:bodyPr/>
                    <a:lstStyle/>
                    <a:p>
                      <a:r>
                        <a:rPr lang="de-DE" dirty="0" err="1"/>
                        <a:t>Federated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76540"/>
                  </a:ext>
                </a:extLst>
              </a:tr>
              <a:tr h="819319"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4778"/>
                  </a:ext>
                </a:extLst>
              </a:tr>
              <a:tr h="592855">
                <a:tc>
                  <a:txBody>
                    <a:bodyPr/>
                    <a:lstStyle/>
                    <a:p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client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408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913D38A-911C-458F-B832-D45BD241C30A}"/>
              </a:ext>
            </a:extLst>
          </p:cNvPr>
          <p:cNvSpPr/>
          <p:nvPr/>
        </p:nvSpPr>
        <p:spPr>
          <a:xfrm>
            <a:off x="520701" y="111281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>
                <a:solidFill>
                  <a:schemeClr val="tx1"/>
                </a:solidFill>
              </a:rPr>
              <a:t>Organizational Complexity</a:t>
            </a:r>
          </a:p>
          <a:p>
            <a:endParaRPr lang="en-GB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Complexity that arises from organizing and facilitating federated learning and the other settings, especially relating to second and third parties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5" name="Graphic 14" descr="Security camera with solid fill">
            <a:extLst>
              <a:ext uri="{FF2B5EF4-FFF2-40B4-BE49-F238E27FC236}">
                <a16:creationId xmlns:a16="http://schemas.microsoft.com/office/drawing/2014/main" id="{0912FCFB-2F18-41D7-9BDB-D3811B885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903" y="4844545"/>
            <a:ext cx="914400" cy="914400"/>
          </a:xfrm>
          <a:prstGeom prst="rect">
            <a:avLst/>
          </a:prstGeom>
        </p:spPr>
      </p:pic>
      <p:pic>
        <p:nvPicPr>
          <p:cNvPr id="16" name="Graphic 15" descr="Coins with solid fill">
            <a:extLst>
              <a:ext uri="{FF2B5EF4-FFF2-40B4-BE49-F238E27FC236}">
                <a16:creationId xmlns:a16="http://schemas.microsoft.com/office/drawing/2014/main" id="{61DE1C2F-94DD-48F9-A722-5340603B0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2993" y="3817545"/>
            <a:ext cx="914400" cy="914400"/>
          </a:xfrm>
          <a:prstGeom prst="rect">
            <a:avLst/>
          </a:prstGeom>
        </p:spPr>
      </p:pic>
      <p:pic>
        <p:nvPicPr>
          <p:cNvPr id="17" name="Graphic 16" descr="Contract with solid fill">
            <a:extLst>
              <a:ext uri="{FF2B5EF4-FFF2-40B4-BE49-F238E27FC236}">
                <a16:creationId xmlns:a16="http://schemas.microsoft.com/office/drawing/2014/main" id="{7C1BC98D-4B42-4F4B-B4A0-6F2B62522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8506" y="48445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64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Organizational complexity, especially related to privacy, is key driver of complexity in facilitating federated learning in the SME context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76</a:t>
            </a:fld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D32FE9-E014-4FD5-8C44-B83F5BBAB7AC}"/>
              </a:ext>
            </a:extLst>
          </p:cNvPr>
          <p:cNvGraphicFramePr>
            <a:graphicFrameLocks noGrp="1"/>
          </p:cNvGraphicFramePr>
          <p:nvPr/>
        </p:nvGraphicFramePr>
        <p:xfrm>
          <a:off x="4223792" y="1112814"/>
          <a:ext cx="7447507" cy="334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151">
                  <a:extLst>
                    <a:ext uri="{9D8B030D-6E8A-4147-A177-3AD203B41FA5}">
                      <a16:colId xmlns:a16="http://schemas.microsoft.com/office/drawing/2014/main" val="2652423088"/>
                    </a:ext>
                  </a:extLst>
                </a:gridCol>
                <a:gridCol w="5084356">
                  <a:extLst>
                    <a:ext uri="{9D8B030D-6E8A-4147-A177-3AD203B41FA5}">
                      <a16:colId xmlns:a16="http://schemas.microsoft.com/office/drawing/2014/main" val="1332282760"/>
                    </a:ext>
                  </a:extLst>
                </a:gridCol>
              </a:tblGrid>
              <a:tr h="374435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Characteristics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organizational </a:t>
                      </a:r>
                      <a:r>
                        <a:rPr lang="de-DE" dirty="0" err="1"/>
                        <a:t>complexity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setting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872"/>
                  </a:ext>
                </a:extLst>
              </a:tr>
              <a:tr h="1509703">
                <a:tc>
                  <a:txBody>
                    <a:bodyPr/>
                    <a:lstStyle/>
                    <a:p>
                      <a:r>
                        <a:rPr lang="de-DE" dirty="0" err="1"/>
                        <a:t>Federated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of data, use case, problem formulation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Federation setup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Contract-related and legal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Cost-sharing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Privacy; potential engagement of third parties for audits and a trustworthy server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76540"/>
                  </a:ext>
                </a:extLst>
              </a:tr>
              <a:tr h="819319"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of data, use case, problem formulation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Contract-related and legal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Cost-sharing model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4778"/>
                  </a:ext>
                </a:extLst>
              </a:tr>
              <a:tr h="592855">
                <a:tc>
                  <a:txBody>
                    <a:bodyPr/>
                    <a:lstStyle/>
                    <a:p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client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organizational complexity relating to external 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408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913D38A-911C-458F-B832-D45BD241C30A}"/>
              </a:ext>
            </a:extLst>
          </p:cNvPr>
          <p:cNvSpPr/>
          <p:nvPr/>
        </p:nvSpPr>
        <p:spPr>
          <a:xfrm>
            <a:off x="520701" y="111281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>
                <a:solidFill>
                  <a:schemeClr val="tx1"/>
                </a:solidFill>
              </a:rPr>
              <a:t>Organizational Complexity</a:t>
            </a:r>
          </a:p>
          <a:p>
            <a:endParaRPr lang="en-GB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Complexity that arises from organizing and facilitating federated learning and the other settings, especially relating to second and third parties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5" name="Graphic 14" descr="Security camera with solid fill">
            <a:extLst>
              <a:ext uri="{FF2B5EF4-FFF2-40B4-BE49-F238E27FC236}">
                <a16:creationId xmlns:a16="http://schemas.microsoft.com/office/drawing/2014/main" id="{0912FCFB-2F18-41D7-9BDB-D3811B885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903" y="4844545"/>
            <a:ext cx="914400" cy="914400"/>
          </a:xfrm>
          <a:prstGeom prst="rect">
            <a:avLst/>
          </a:prstGeom>
        </p:spPr>
      </p:pic>
      <p:pic>
        <p:nvPicPr>
          <p:cNvPr id="16" name="Graphic 15" descr="Coins with solid fill">
            <a:extLst>
              <a:ext uri="{FF2B5EF4-FFF2-40B4-BE49-F238E27FC236}">
                <a16:creationId xmlns:a16="http://schemas.microsoft.com/office/drawing/2014/main" id="{61DE1C2F-94DD-48F9-A722-5340603B0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2993" y="3817545"/>
            <a:ext cx="914400" cy="914400"/>
          </a:xfrm>
          <a:prstGeom prst="rect">
            <a:avLst/>
          </a:prstGeom>
        </p:spPr>
      </p:pic>
      <p:pic>
        <p:nvPicPr>
          <p:cNvPr id="17" name="Graphic 16" descr="Contract with solid fill">
            <a:extLst>
              <a:ext uri="{FF2B5EF4-FFF2-40B4-BE49-F238E27FC236}">
                <a16:creationId xmlns:a16="http://schemas.microsoft.com/office/drawing/2014/main" id="{7C1BC98D-4B42-4F4B-B4A0-6F2B62522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8506" y="48445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420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Organizational complexity, especially related to privacy, is key driver of complexity in facilitating federated learning in the SME context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77</a:t>
            </a:fld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D32FE9-E014-4FD5-8C44-B83F5BBAB7AC}"/>
              </a:ext>
            </a:extLst>
          </p:cNvPr>
          <p:cNvGraphicFramePr>
            <a:graphicFrameLocks noGrp="1"/>
          </p:cNvGraphicFramePr>
          <p:nvPr/>
        </p:nvGraphicFramePr>
        <p:xfrm>
          <a:off x="4223792" y="1112814"/>
          <a:ext cx="7447507" cy="334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151">
                  <a:extLst>
                    <a:ext uri="{9D8B030D-6E8A-4147-A177-3AD203B41FA5}">
                      <a16:colId xmlns:a16="http://schemas.microsoft.com/office/drawing/2014/main" val="2652423088"/>
                    </a:ext>
                  </a:extLst>
                </a:gridCol>
                <a:gridCol w="5084356">
                  <a:extLst>
                    <a:ext uri="{9D8B030D-6E8A-4147-A177-3AD203B41FA5}">
                      <a16:colId xmlns:a16="http://schemas.microsoft.com/office/drawing/2014/main" val="1332282760"/>
                    </a:ext>
                  </a:extLst>
                </a:gridCol>
              </a:tblGrid>
              <a:tr h="374435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Characteristics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organizational </a:t>
                      </a:r>
                      <a:r>
                        <a:rPr lang="de-DE" dirty="0" err="1"/>
                        <a:t>complexity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setting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872"/>
                  </a:ext>
                </a:extLst>
              </a:tr>
              <a:tr h="1509703">
                <a:tc>
                  <a:txBody>
                    <a:bodyPr/>
                    <a:lstStyle/>
                    <a:p>
                      <a:r>
                        <a:rPr lang="de-DE" dirty="0" err="1"/>
                        <a:t>Federated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of data, use case, problem formulation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Federation setup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Contract-related and legal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Cost-sharing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Privacy; potential engagement of third parties for audits and a trustworthy server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76540"/>
                  </a:ext>
                </a:extLst>
              </a:tr>
              <a:tr h="819319"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of data, use case, problem formulation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Contract-related and legal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Cost-sharing model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4778"/>
                  </a:ext>
                </a:extLst>
              </a:tr>
              <a:tr h="592855">
                <a:tc>
                  <a:txBody>
                    <a:bodyPr/>
                    <a:lstStyle/>
                    <a:p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client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organizational complexity relating to external 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408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9EAC23C-9713-4399-BA0F-3545898F4EA8}"/>
              </a:ext>
            </a:extLst>
          </p:cNvPr>
          <p:cNvSpPr/>
          <p:nvPr/>
        </p:nvSpPr>
        <p:spPr>
          <a:xfrm>
            <a:off x="4223792" y="4675008"/>
            <a:ext cx="7447507" cy="15623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Implications for SMEs</a:t>
            </a:r>
          </a:p>
          <a:p>
            <a:r>
              <a:rPr lang="en-GB" dirty="0">
                <a:solidFill>
                  <a:schemeClr val="tx1"/>
                </a:solidFill>
              </a:rPr>
              <a:t>Being pat of a FL settings comes with lots of organizational issues compared to the one model per client setting 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 key driver of complexity, especially related to privacy, in facilitating FL in the SME context</a:t>
            </a:r>
            <a:endParaRPr lang="en-GB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3D38A-911C-458F-B832-D45BD241C30A}"/>
              </a:ext>
            </a:extLst>
          </p:cNvPr>
          <p:cNvSpPr/>
          <p:nvPr/>
        </p:nvSpPr>
        <p:spPr>
          <a:xfrm>
            <a:off x="520701" y="1112814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>
                <a:solidFill>
                  <a:schemeClr val="tx1"/>
                </a:solidFill>
              </a:rPr>
              <a:t>Organizational Complexity</a:t>
            </a:r>
          </a:p>
          <a:p>
            <a:endParaRPr lang="en-GB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Complexity that arises from organizing and facilitating federated learning and the other settings, especially relating to second and third parties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5" name="Graphic 14" descr="Security camera with solid fill">
            <a:extLst>
              <a:ext uri="{FF2B5EF4-FFF2-40B4-BE49-F238E27FC236}">
                <a16:creationId xmlns:a16="http://schemas.microsoft.com/office/drawing/2014/main" id="{0912FCFB-2F18-41D7-9BDB-D3811B885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903" y="4844545"/>
            <a:ext cx="914400" cy="914400"/>
          </a:xfrm>
          <a:prstGeom prst="rect">
            <a:avLst/>
          </a:prstGeom>
        </p:spPr>
      </p:pic>
      <p:pic>
        <p:nvPicPr>
          <p:cNvPr id="16" name="Graphic 15" descr="Coins with solid fill">
            <a:extLst>
              <a:ext uri="{FF2B5EF4-FFF2-40B4-BE49-F238E27FC236}">
                <a16:creationId xmlns:a16="http://schemas.microsoft.com/office/drawing/2014/main" id="{61DE1C2F-94DD-48F9-A722-5340603B0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2993" y="3817545"/>
            <a:ext cx="914400" cy="914400"/>
          </a:xfrm>
          <a:prstGeom prst="rect">
            <a:avLst/>
          </a:prstGeom>
        </p:spPr>
      </p:pic>
      <p:pic>
        <p:nvPicPr>
          <p:cNvPr id="17" name="Graphic 16" descr="Contract with solid fill">
            <a:extLst>
              <a:ext uri="{FF2B5EF4-FFF2-40B4-BE49-F238E27FC236}">
                <a16:creationId xmlns:a16="http://schemas.microsoft.com/office/drawing/2014/main" id="{7C1BC98D-4B42-4F4B-B4A0-6F2B62522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8506" y="48445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639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 complexity for each SME can be expected to be lower in federated learning than in the one model per SME setting due to shared efforts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78</a:t>
            </a:fld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D32FE9-E014-4FD5-8C44-B83F5BBAB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333"/>
              </p:ext>
            </p:extLst>
          </p:nvPr>
        </p:nvGraphicFramePr>
        <p:xfrm>
          <a:off x="4223792" y="1112813"/>
          <a:ext cx="7451907" cy="225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371">
                  <a:extLst>
                    <a:ext uri="{9D8B030D-6E8A-4147-A177-3AD203B41FA5}">
                      <a16:colId xmlns:a16="http://schemas.microsoft.com/office/drawing/2014/main" val="2652423088"/>
                    </a:ext>
                  </a:extLst>
                </a:gridCol>
                <a:gridCol w="4981536">
                  <a:extLst>
                    <a:ext uri="{9D8B030D-6E8A-4147-A177-3AD203B41FA5}">
                      <a16:colId xmlns:a16="http://schemas.microsoft.com/office/drawing/2014/main" val="1332282760"/>
                    </a:ext>
                  </a:extLst>
                </a:gridCol>
              </a:tblGrid>
              <a:tr h="384778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Characteristics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complexity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setting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872"/>
                  </a:ext>
                </a:extLst>
              </a:tr>
              <a:tr h="865751">
                <a:tc>
                  <a:txBody>
                    <a:bodyPr/>
                    <a:lstStyle/>
                    <a:p>
                      <a:r>
                        <a:rPr lang="de-DE" dirty="0" err="1"/>
                        <a:t>Federated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76540"/>
                  </a:ext>
                </a:extLst>
              </a:tr>
              <a:tr h="384778"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4778"/>
                  </a:ext>
                </a:extLst>
              </a:tr>
              <a:tr h="620173">
                <a:tc>
                  <a:txBody>
                    <a:bodyPr/>
                    <a:lstStyle/>
                    <a:p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client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408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168FBFC-6050-44C2-9148-870844D34BE7}"/>
              </a:ext>
            </a:extLst>
          </p:cNvPr>
          <p:cNvSpPr/>
          <p:nvPr/>
        </p:nvSpPr>
        <p:spPr>
          <a:xfrm>
            <a:off x="516302" y="1112813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Implementation Complexity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Modelling and deployment complexity SMEs have to deal with when training ML models in the three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5" name="Graphic 14" descr="Cycle with people outline">
            <a:extLst>
              <a:ext uri="{FF2B5EF4-FFF2-40B4-BE49-F238E27FC236}">
                <a16:creationId xmlns:a16="http://schemas.microsoft.com/office/drawing/2014/main" id="{C133BA6E-8FD0-42D0-921F-97D6E8B41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8910" y="3803787"/>
            <a:ext cx="914400" cy="914400"/>
          </a:xfrm>
          <a:prstGeom prst="rect">
            <a:avLst/>
          </a:prstGeom>
        </p:spPr>
      </p:pic>
      <p:pic>
        <p:nvPicPr>
          <p:cNvPr id="16" name="Graphic 15" descr="Lightbulb and gear outline">
            <a:extLst>
              <a:ext uri="{FF2B5EF4-FFF2-40B4-BE49-F238E27FC236}">
                <a16:creationId xmlns:a16="http://schemas.microsoft.com/office/drawing/2014/main" id="{DAFE31BE-2A6F-4A98-9EB3-0E3B56AE8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400" y="4830787"/>
            <a:ext cx="914400" cy="914400"/>
          </a:xfrm>
          <a:prstGeom prst="rect">
            <a:avLst/>
          </a:prstGeom>
        </p:spPr>
      </p:pic>
      <p:pic>
        <p:nvPicPr>
          <p:cNvPr id="17" name="Graphic 16" descr="Arrow circle outline">
            <a:extLst>
              <a:ext uri="{FF2B5EF4-FFF2-40B4-BE49-F238E27FC236}">
                <a16:creationId xmlns:a16="http://schemas.microsoft.com/office/drawing/2014/main" id="{B684E3BF-9199-4526-853C-B5CEC52EF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5492" y="4830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453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 complexity for each SME can be expected to be lower in federated learning than in the one model per SME setting due to shared efforts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79</a:t>
            </a:fld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D32FE9-E014-4FD5-8C44-B83F5BBAB7AC}"/>
              </a:ext>
            </a:extLst>
          </p:cNvPr>
          <p:cNvGraphicFramePr>
            <a:graphicFrameLocks noGrp="1"/>
          </p:cNvGraphicFramePr>
          <p:nvPr/>
        </p:nvGraphicFramePr>
        <p:xfrm>
          <a:off x="4223792" y="1112813"/>
          <a:ext cx="7451907" cy="225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371">
                  <a:extLst>
                    <a:ext uri="{9D8B030D-6E8A-4147-A177-3AD203B41FA5}">
                      <a16:colId xmlns:a16="http://schemas.microsoft.com/office/drawing/2014/main" val="2652423088"/>
                    </a:ext>
                  </a:extLst>
                </a:gridCol>
                <a:gridCol w="4981536">
                  <a:extLst>
                    <a:ext uri="{9D8B030D-6E8A-4147-A177-3AD203B41FA5}">
                      <a16:colId xmlns:a16="http://schemas.microsoft.com/office/drawing/2014/main" val="1332282760"/>
                    </a:ext>
                  </a:extLst>
                </a:gridCol>
              </a:tblGrid>
              <a:tr h="384778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Characteristics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complexity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setting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872"/>
                  </a:ext>
                </a:extLst>
              </a:tr>
              <a:tr h="865751">
                <a:tc>
                  <a:txBody>
                    <a:bodyPr/>
                    <a:lstStyle/>
                    <a:p>
                      <a:r>
                        <a:rPr lang="de-DE" dirty="0" err="1"/>
                        <a:t>Federated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additional complexity for facilitating federated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Possibility to share implementation complexity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76540"/>
                  </a:ext>
                </a:extLst>
              </a:tr>
              <a:tr h="384778"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Possibility to share implementation complexity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4778"/>
                  </a:ext>
                </a:extLst>
              </a:tr>
              <a:tr h="620173">
                <a:tc>
                  <a:txBody>
                    <a:bodyPr/>
                    <a:lstStyle/>
                    <a:p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client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SME faces full implementation complexity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408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168FBFC-6050-44C2-9148-870844D34BE7}"/>
              </a:ext>
            </a:extLst>
          </p:cNvPr>
          <p:cNvSpPr/>
          <p:nvPr/>
        </p:nvSpPr>
        <p:spPr>
          <a:xfrm>
            <a:off x="516302" y="1112813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Implementation Complexity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Modelling and deployment complexity SMEs have to deal with when training ML models in the three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5" name="Graphic 14" descr="Cycle with people outline">
            <a:extLst>
              <a:ext uri="{FF2B5EF4-FFF2-40B4-BE49-F238E27FC236}">
                <a16:creationId xmlns:a16="http://schemas.microsoft.com/office/drawing/2014/main" id="{C133BA6E-8FD0-42D0-921F-97D6E8B41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8910" y="3803787"/>
            <a:ext cx="914400" cy="914400"/>
          </a:xfrm>
          <a:prstGeom prst="rect">
            <a:avLst/>
          </a:prstGeom>
        </p:spPr>
      </p:pic>
      <p:pic>
        <p:nvPicPr>
          <p:cNvPr id="16" name="Graphic 15" descr="Lightbulb and gear outline">
            <a:extLst>
              <a:ext uri="{FF2B5EF4-FFF2-40B4-BE49-F238E27FC236}">
                <a16:creationId xmlns:a16="http://schemas.microsoft.com/office/drawing/2014/main" id="{DAFE31BE-2A6F-4A98-9EB3-0E3B56AE8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400" y="4830787"/>
            <a:ext cx="914400" cy="914400"/>
          </a:xfrm>
          <a:prstGeom prst="rect">
            <a:avLst/>
          </a:prstGeom>
        </p:spPr>
      </p:pic>
      <p:pic>
        <p:nvPicPr>
          <p:cNvPr id="17" name="Graphic 16" descr="Arrow circle outline">
            <a:extLst>
              <a:ext uri="{FF2B5EF4-FFF2-40B4-BE49-F238E27FC236}">
                <a16:creationId xmlns:a16="http://schemas.microsoft.com/office/drawing/2014/main" id="{B684E3BF-9199-4526-853C-B5CEC52EF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5492" y="4830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8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Federated machine learning (FML) allows for decentralized machine learning potentially mitigating privacy issues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5009134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4073030"/>
            <a:ext cx="1512168" cy="1512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D4B3A8-B7CA-4F6D-BD6E-94FA391CD196}"/>
              </a:ext>
            </a:extLst>
          </p:cNvPr>
          <p:cNvSpPr txBox="1"/>
          <p:nvPr/>
        </p:nvSpPr>
        <p:spPr>
          <a:xfrm>
            <a:off x="1737370" y="1018904"/>
            <a:ext cx="299047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Federated learning model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558687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row: Up 55">
            <a:extLst>
              <a:ext uri="{FF2B5EF4-FFF2-40B4-BE49-F238E27FC236}">
                <a16:creationId xmlns:a16="http://schemas.microsoft.com/office/drawing/2014/main" id="{CC15F413-A093-4329-9577-99700F3FFC20}"/>
              </a:ext>
            </a:extLst>
          </p:cNvPr>
          <p:cNvSpPr/>
          <p:nvPr/>
        </p:nvSpPr>
        <p:spPr>
          <a:xfrm>
            <a:off x="3139738" y="2877145"/>
            <a:ext cx="144016" cy="13095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2" name="Content Placeholder 8" descr="Database with solid fill">
            <a:extLst>
              <a:ext uri="{FF2B5EF4-FFF2-40B4-BE49-F238E27FC236}">
                <a16:creationId xmlns:a16="http://schemas.microsoft.com/office/drawing/2014/main" id="{C296AE69-AAC6-47DF-9FBC-CB7C1A00C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157692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Graphic 152" descr="Factory with solid fill">
            <a:extLst>
              <a:ext uri="{FF2B5EF4-FFF2-40B4-BE49-F238E27FC236}">
                <a16:creationId xmlns:a16="http://schemas.microsoft.com/office/drawing/2014/main" id="{1F785AD7-AB1F-46A1-A106-4949183C02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3225" y="4073030"/>
            <a:ext cx="1512168" cy="1512168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9DFACA-DCA6-46D6-9F47-20F281E1FF10}"/>
              </a:ext>
            </a:extLst>
          </p:cNvPr>
          <p:cNvGrpSpPr/>
          <p:nvPr/>
        </p:nvGrpSpPr>
        <p:grpSpPr>
          <a:xfrm>
            <a:off x="2125144" y="4558687"/>
            <a:ext cx="420323" cy="363275"/>
            <a:chOff x="389751" y="4202689"/>
            <a:chExt cx="420323" cy="3632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CE67346-5CD5-4442-914E-E6AF56EE971F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7429885-37D5-4D42-974F-001698483253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136231D-E38A-4252-A901-B809C3F60E21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BD9D9C3-598B-4177-90A8-8F5EF68F4EB9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B47FB5D-CE08-47D2-A219-B1DD30F2F717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D82441B-00EB-48F5-9E04-908C6192A1F5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6AEFEB2-79F0-4A3B-977C-96B99C2DFF9C}"/>
                </a:ext>
              </a:extLst>
            </p:cNvPr>
            <p:cNvCxnSpPr>
              <a:stCxn id="156" idx="6"/>
              <a:endCxn id="159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089984-63F9-4F26-8934-911E26505FCF}"/>
                </a:ext>
              </a:extLst>
            </p:cNvPr>
            <p:cNvCxnSpPr>
              <a:stCxn id="157" idx="6"/>
              <a:endCxn id="159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8754C2F-FDD1-4903-A2DF-229A86C80BEA}"/>
                </a:ext>
              </a:extLst>
            </p:cNvPr>
            <p:cNvCxnSpPr>
              <a:stCxn id="157" idx="6"/>
              <a:endCxn id="160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6AFC51-BFAC-49FD-8032-6CEB1EBA9BC6}"/>
                </a:ext>
              </a:extLst>
            </p:cNvPr>
            <p:cNvCxnSpPr>
              <a:stCxn id="158" idx="6"/>
              <a:endCxn id="160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01C2BD4-9F9E-48F9-92ED-0F440262582B}"/>
                </a:ext>
              </a:extLst>
            </p:cNvPr>
            <p:cNvCxnSpPr>
              <a:endCxn id="160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55D3BF-083B-4C66-AEDE-8DE1E9281DB0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29F852-140E-43AF-897E-3D8EEF3435C8}"/>
                </a:ext>
              </a:extLst>
            </p:cNvPr>
            <p:cNvCxnSpPr>
              <a:stCxn id="159" idx="6"/>
              <a:endCxn id="161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3F1F8F-61E8-414D-9174-BDB19A414AAE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Content Placeholder 8" descr="Database with solid fill">
            <a:extLst>
              <a:ext uri="{FF2B5EF4-FFF2-40B4-BE49-F238E27FC236}">
                <a16:creationId xmlns:a16="http://schemas.microsoft.com/office/drawing/2014/main" id="{B2A693CA-17D3-428D-BD42-088C43AA64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3927361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Graphic 170" descr="Factory with solid fill">
            <a:extLst>
              <a:ext uri="{FF2B5EF4-FFF2-40B4-BE49-F238E27FC236}">
                <a16:creationId xmlns:a16="http://schemas.microsoft.com/office/drawing/2014/main" id="{87A81D7A-7F6C-4B63-89C9-F863FD8471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52894" y="4073030"/>
            <a:ext cx="1512168" cy="1512168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3F65F72-DAC4-4DF1-8113-554C08C3BA66}"/>
              </a:ext>
            </a:extLst>
          </p:cNvPr>
          <p:cNvGrpSpPr/>
          <p:nvPr/>
        </p:nvGrpSpPr>
        <p:grpSpPr>
          <a:xfrm>
            <a:off x="3894813" y="4558687"/>
            <a:ext cx="420323" cy="363275"/>
            <a:chOff x="389751" y="4202689"/>
            <a:chExt cx="420323" cy="363275"/>
          </a:xfrm>
          <a:solidFill>
            <a:srgbClr val="A22322"/>
          </a:solidFill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202EB7D-612A-43BF-8E95-039024F72C9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E13731-F964-48B3-B5F9-006DEBAF2AFF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BA45045-55CE-47B4-B1D9-0661D82A54A8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9BCA564-8900-4DE2-B71C-9934390AA07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8713F9B-80AB-480C-B303-5558108D770B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79098C8-1B8C-463F-B64F-EE50606436C1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B4666C-E740-47C1-932C-1605BA43C415}"/>
                </a:ext>
              </a:extLst>
            </p:cNvPr>
            <p:cNvCxnSpPr>
              <a:stCxn id="174" idx="6"/>
              <a:endCxn id="177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00EFAB7-5834-4D4C-8FB4-7A596BB3E5A8}"/>
                </a:ext>
              </a:extLst>
            </p:cNvPr>
            <p:cNvCxnSpPr>
              <a:stCxn id="175" idx="6"/>
              <a:endCxn id="177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8228E59-A81B-43C3-AA03-D6EF8C06729D}"/>
                </a:ext>
              </a:extLst>
            </p:cNvPr>
            <p:cNvCxnSpPr>
              <a:stCxn id="175" idx="6"/>
              <a:endCxn id="178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ED8480-95CA-483E-B572-341F6E3A4608}"/>
                </a:ext>
              </a:extLst>
            </p:cNvPr>
            <p:cNvCxnSpPr>
              <a:stCxn id="176" idx="6"/>
              <a:endCxn id="178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4E47C83-9934-4E22-ACC2-BBC671790C8C}"/>
                </a:ext>
              </a:extLst>
            </p:cNvPr>
            <p:cNvCxnSpPr>
              <a:endCxn id="178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106D4DC-68F8-47AF-BF47-F344DABF15DB}"/>
                </a:ext>
              </a:extLst>
            </p:cNvPr>
            <p:cNvCxnSpPr>
              <a:stCxn id="176" idx="6"/>
              <a:endCxn id="177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D8066-C705-40ED-98CB-5B18567DB829}"/>
                </a:ext>
              </a:extLst>
            </p:cNvPr>
            <p:cNvCxnSpPr>
              <a:stCxn id="177" idx="6"/>
              <a:endCxn id="179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AD77390-06F3-4894-8204-63D78B7394DB}"/>
                </a:ext>
              </a:extLst>
            </p:cNvPr>
            <p:cNvCxnSpPr>
              <a:stCxn id="178" idx="6"/>
              <a:endCxn id="179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row: Up 296">
            <a:extLst>
              <a:ext uri="{FF2B5EF4-FFF2-40B4-BE49-F238E27FC236}">
                <a16:creationId xmlns:a16="http://schemas.microsoft.com/office/drawing/2014/main" id="{95B6C04F-F7A7-4D4D-B7A8-ABD16CFD7577}"/>
              </a:ext>
            </a:extLst>
          </p:cNvPr>
          <p:cNvSpPr/>
          <p:nvPr/>
        </p:nvSpPr>
        <p:spPr>
          <a:xfrm rot="1829874">
            <a:off x="1914596" y="2814181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Arrow: Up 304">
            <a:extLst>
              <a:ext uri="{FF2B5EF4-FFF2-40B4-BE49-F238E27FC236}">
                <a16:creationId xmlns:a16="http://schemas.microsoft.com/office/drawing/2014/main" id="{6DA11764-555B-4A13-9B53-875C2D00BC89}"/>
              </a:ext>
            </a:extLst>
          </p:cNvPr>
          <p:cNvSpPr/>
          <p:nvPr/>
        </p:nvSpPr>
        <p:spPr>
          <a:xfrm rot="19823829">
            <a:off x="4440707" y="2806952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 descr="Network outline">
            <a:extLst>
              <a:ext uri="{FF2B5EF4-FFF2-40B4-BE49-F238E27FC236}">
                <a16:creationId xmlns:a16="http://schemas.microsoft.com/office/drawing/2014/main" id="{701D939B-AE3F-4AE4-AB2E-E7E8AB52D7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92295" y="1269999"/>
            <a:ext cx="1777653" cy="1777653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E8985D3-CEAF-45E1-B8BB-824DDEE64FCF}"/>
              </a:ext>
            </a:extLst>
          </p:cNvPr>
          <p:cNvSpPr txBox="1"/>
          <p:nvPr/>
        </p:nvSpPr>
        <p:spPr>
          <a:xfrm>
            <a:off x="11712624" y="5990622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72729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D8BE0-C420-4D1F-9439-FA2F466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 complexity for each SME can be expected to be lower in federated learning than in the one model per SME setting due to shared efforts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4DD-FEF2-4393-89F2-AFF68C051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F02-9AD1-444C-A043-69FB2A8284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4610-DF44-4A2D-A414-B2C83319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80</a:t>
            </a:fld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D32FE9-E014-4FD5-8C44-B83F5BBAB7AC}"/>
              </a:ext>
            </a:extLst>
          </p:cNvPr>
          <p:cNvGraphicFramePr>
            <a:graphicFrameLocks noGrp="1"/>
          </p:cNvGraphicFramePr>
          <p:nvPr/>
        </p:nvGraphicFramePr>
        <p:xfrm>
          <a:off x="4223792" y="1112813"/>
          <a:ext cx="7451907" cy="225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371">
                  <a:extLst>
                    <a:ext uri="{9D8B030D-6E8A-4147-A177-3AD203B41FA5}">
                      <a16:colId xmlns:a16="http://schemas.microsoft.com/office/drawing/2014/main" val="2652423088"/>
                    </a:ext>
                  </a:extLst>
                </a:gridCol>
                <a:gridCol w="4981536">
                  <a:extLst>
                    <a:ext uri="{9D8B030D-6E8A-4147-A177-3AD203B41FA5}">
                      <a16:colId xmlns:a16="http://schemas.microsoft.com/office/drawing/2014/main" val="1332282760"/>
                    </a:ext>
                  </a:extLst>
                </a:gridCol>
              </a:tblGrid>
              <a:tr h="384778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Characteristics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complexity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setting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872"/>
                  </a:ext>
                </a:extLst>
              </a:tr>
              <a:tr h="865751">
                <a:tc>
                  <a:txBody>
                    <a:bodyPr/>
                    <a:lstStyle/>
                    <a:p>
                      <a:r>
                        <a:rPr lang="de-DE" dirty="0" err="1"/>
                        <a:t>Federated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additional complexity for facilitating federated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Possibility to share implementation complexity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76540"/>
                  </a:ext>
                </a:extLst>
              </a:tr>
              <a:tr h="384778"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Possibility to share implementation complexity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4778"/>
                  </a:ext>
                </a:extLst>
              </a:tr>
              <a:tr h="620173">
                <a:tc>
                  <a:txBody>
                    <a:bodyPr/>
                    <a:lstStyle/>
                    <a:p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client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SME faces full implementation complexity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9408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9EAC23C-9713-4399-BA0F-3545898F4EA8}"/>
              </a:ext>
            </a:extLst>
          </p:cNvPr>
          <p:cNvSpPr/>
          <p:nvPr/>
        </p:nvSpPr>
        <p:spPr>
          <a:xfrm>
            <a:off x="4223793" y="3585755"/>
            <a:ext cx="7451906" cy="2651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Implications for SMEs</a:t>
            </a:r>
          </a:p>
          <a:p>
            <a:r>
              <a:rPr lang="en-GB" sz="1600" dirty="0">
                <a:solidFill>
                  <a:schemeClr val="tx1"/>
                </a:solidFill>
              </a:rPr>
              <a:t>Effort, resources, and knowledge for creating a high-quality ML model could be shared. </a:t>
            </a:r>
          </a:p>
          <a:p>
            <a:r>
              <a:rPr lang="en-GB" sz="1600" dirty="0">
                <a:solidFill>
                  <a:schemeClr val="tx1"/>
                </a:solidFill>
              </a:rPr>
              <a:t>FL frameworks such as Flower limit the additional implementation complexity due to the FL setting. </a:t>
            </a:r>
          </a:p>
          <a:p>
            <a:r>
              <a:rPr lang="en-GB" sz="1600" dirty="0">
                <a:solidFill>
                  <a:schemeClr val="tx1"/>
                </a:solidFill>
              </a:rPr>
              <a:t>The SMEs could form a joint data science team and potentially engage a third party for support </a:t>
            </a: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 lack of resources and knowledge could be overcome and implementation complexity could be expected to be lower in FL than in the one model per client setting.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8FBFC-6050-44C2-9148-870844D34BE7}"/>
              </a:ext>
            </a:extLst>
          </p:cNvPr>
          <p:cNvSpPr/>
          <p:nvPr/>
        </p:nvSpPr>
        <p:spPr>
          <a:xfrm>
            <a:off x="516302" y="1112813"/>
            <a:ext cx="3460809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Implementation Complexity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Modelling and deployment complexity SMEs have to deal with when training ML models in the three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5" name="Graphic 14" descr="Cycle with people outline">
            <a:extLst>
              <a:ext uri="{FF2B5EF4-FFF2-40B4-BE49-F238E27FC236}">
                <a16:creationId xmlns:a16="http://schemas.microsoft.com/office/drawing/2014/main" id="{C133BA6E-8FD0-42D0-921F-97D6E8B41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8910" y="3803787"/>
            <a:ext cx="914400" cy="914400"/>
          </a:xfrm>
          <a:prstGeom prst="rect">
            <a:avLst/>
          </a:prstGeom>
        </p:spPr>
      </p:pic>
      <p:pic>
        <p:nvPicPr>
          <p:cNvPr id="16" name="Graphic 15" descr="Lightbulb and gear outline">
            <a:extLst>
              <a:ext uri="{FF2B5EF4-FFF2-40B4-BE49-F238E27FC236}">
                <a16:creationId xmlns:a16="http://schemas.microsoft.com/office/drawing/2014/main" id="{DAFE31BE-2A6F-4A98-9EB3-0E3B56AE8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400" y="4830787"/>
            <a:ext cx="914400" cy="914400"/>
          </a:xfrm>
          <a:prstGeom prst="rect">
            <a:avLst/>
          </a:prstGeom>
        </p:spPr>
      </p:pic>
      <p:pic>
        <p:nvPicPr>
          <p:cNvPr id="17" name="Graphic 16" descr="Arrow circle outline">
            <a:extLst>
              <a:ext uri="{FF2B5EF4-FFF2-40B4-BE49-F238E27FC236}">
                <a16:creationId xmlns:a16="http://schemas.microsoft.com/office/drawing/2014/main" id="{B684E3BF-9199-4526-853C-B5CEC52EF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5492" y="4830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Federated machine learning (FML) allows for decentralized machine learning potentially mitigating privacy issues</a:t>
            </a:r>
          </a:p>
        </p:txBody>
      </p:sp>
      <p:pic>
        <p:nvPicPr>
          <p:cNvPr id="9" name="Content Placeholder 8" descr="Database with solid fill">
            <a:extLst>
              <a:ext uri="{FF2B5EF4-FFF2-40B4-BE49-F238E27FC236}">
                <a16:creationId xmlns:a16="http://schemas.microsoft.com/office/drawing/2014/main" id="{6EE16333-A5FD-4FB3-BFBD-BB0FC072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99" y="5009134"/>
            <a:ext cx="401168" cy="4011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20/10/21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srgbClr val="000000"/>
                </a:solidFill>
              </a:rPr>
              <a:pPr/>
              <a:t>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Untapping Analytical Synergies in Industrial SME Ecosystems: An Empirical Evaluation of FML</a:t>
            </a:r>
          </a:p>
          <a:p>
            <a:r>
              <a:rPr lang="en-GB" b="0" dirty="0"/>
              <a:t>Anna Hensel, master’s thesis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" name="Graphic 10" descr="Factory with solid fill">
            <a:extLst>
              <a:ext uri="{FF2B5EF4-FFF2-40B4-BE49-F238E27FC236}">
                <a16:creationId xmlns:a16="http://schemas.microsoft.com/office/drawing/2014/main" id="{BA67457E-294C-4618-B210-B7B62722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32" y="4073030"/>
            <a:ext cx="1512168" cy="1512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D4B3A8-B7CA-4F6D-BD6E-94FA391CD196}"/>
              </a:ext>
            </a:extLst>
          </p:cNvPr>
          <p:cNvSpPr txBox="1"/>
          <p:nvPr/>
        </p:nvSpPr>
        <p:spPr>
          <a:xfrm>
            <a:off x="1737370" y="1018904"/>
            <a:ext cx="299047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Federated learning model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AF9856-568E-4338-B3B7-416C0E7F6F2B}"/>
              </a:ext>
            </a:extLst>
          </p:cNvPr>
          <p:cNvGrpSpPr/>
          <p:nvPr/>
        </p:nvGrpSpPr>
        <p:grpSpPr>
          <a:xfrm>
            <a:off x="389751" y="4558687"/>
            <a:ext cx="420323" cy="363275"/>
            <a:chOff x="389751" y="4202689"/>
            <a:chExt cx="420323" cy="363275"/>
          </a:xfrm>
          <a:solidFill>
            <a:srgbClr val="3795D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EA2525-5174-4FF7-AF84-D73DB191BA8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FE7CA-7A02-4D2D-9313-90458639CE32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4703B-71B8-4B7A-8E46-E1ACB6B22165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ACBF9B-C752-4FE4-9770-7DF712E1F2D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453FAE-FCB6-4345-AB5B-C76B66CF6240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76E33F-251B-49E2-9B36-748B4A925762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A36169-0BE8-4C8C-B09E-628DCC1CCB27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132B1B-219B-4E5C-8022-67596C325C97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27C570-C6A4-432E-A11B-5EB36B896946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1D0E10-8BE0-4BD0-A7D9-D8C8EA290BF8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99BCC9-DE01-4A9C-BBAE-5BC5D75CE558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74163C-8430-4831-9AC3-340079F95C0D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4E31DC-FAB9-4A42-98AE-D0CEAEDBD3B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45C2E9-7511-4EBC-9CAA-54692317831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3795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row: Up 55">
            <a:extLst>
              <a:ext uri="{FF2B5EF4-FFF2-40B4-BE49-F238E27FC236}">
                <a16:creationId xmlns:a16="http://schemas.microsoft.com/office/drawing/2014/main" id="{CC15F413-A093-4329-9577-99700F3FFC20}"/>
              </a:ext>
            </a:extLst>
          </p:cNvPr>
          <p:cNvSpPr/>
          <p:nvPr/>
        </p:nvSpPr>
        <p:spPr>
          <a:xfrm>
            <a:off x="3139738" y="2877145"/>
            <a:ext cx="144016" cy="13095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2" name="Content Placeholder 8" descr="Database with solid fill">
            <a:extLst>
              <a:ext uri="{FF2B5EF4-FFF2-40B4-BE49-F238E27FC236}">
                <a16:creationId xmlns:a16="http://schemas.microsoft.com/office/drawing/2014/main" id="{C296AE69-AAC6-47DF-9FBC-CB7C1A00C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157692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Graphic 152" descr="Factory with solid fill">
            <a:extLst>
              <a:ext uri="{FF2B5EF4-FFF2-40B4-BE49-F238E27FC236}">
                <a16:creationId xmlns:a16="http://schemas.microsoft.com/office/drawing/2014/main" id="{1F785AD7-AB1F-46A1-A106-4949183C02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3225" y="4073030"/>
            <a:ext cx="1512168" cy="1512168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9DFACA-DCA6-46D6-9F47-20F281E1FF10}"/>
              </a:ext>
            </a:extLst>
          </p:cNvPr>
          <p:cNvGrpSpPr/>
          <p:nvPr/>
        </p:nvGrpSpPr>
        <p:grpSpPr>
          <a:xfrm>
            <a:off x="2125144" y="4558687"/>
            <a:ext cx="420323" cy="363275"/>
            <a:chOff x="389751" y="4202689"/>
            <a:chExt cx="420323" cy="3632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CE67346-5CD5-4442-914E-E6AF56EE971F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7429885-37D5-4D42-974F-001698483253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136231D-E38A-4252-A901-B809C3F60E21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BD9D9C3-598B-4177-90A8-8F5EF68F4EB9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B47FB5D-CE08-47D2-A219-B1DD30F2F717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D82441B-00EB-48F5-9E04-908C6192A1F5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solidFill>
              <a:srgbClr val="DF9B1B"/>
            </a:solidFill>
            <a:ln>
              <a:solidFill>
                <a:srgbClr val="DF9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6AEFEB2-79F0-4A3B-977C-96B99C2DFF9C}"/>
                </a:ext>
              </a:extLst>
            </p:cNvPr>
            <p:cNvCxnSpPr>
              <a:stCxn id="156" idx="6"/>
              <a:endCxn id="159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089984-63F9-4F26-8934-911E26505FCF}"/>
                </a:ext>
              </a:extLst>
            </p:cNvPr>
            <p:cNvCxnSpPr>
              <a:stCxn id="157" idx="6"/>
              <a:endCxn id="159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8754C2F-FDD1-4903-A2DF-229A86C80BEA}"/>
                </a:ext>
              </a:extLst>
            </p:cNvPr>
            <p:cNvCxnSpPr>
              <a:stCxn id="157" idx="6"/>
              <a:endCxn id="160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6AFC51-BFAC-49FD-8032-6CEB1EBA9BC6}"/>
                </a:ext>
              </a:extLst>
            </p:cNvPr>
            <p:cNvCxnSpPr>
              <a:stCxn id="158" idx="6"/>
              <a:endCxn id="160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01C2BD4-9F9E-48F9-92ED-0F440262582B}"/>
                </a:ext>
              </a:extLst>
            </p:cNvPr>
            <p:cNvCxnSpPr>
              <a:endCxn id="160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55D3BF-083B-4C66-AEDE-8DE1E9281DB0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29F852-140E-43AF-897E-3D8EEF3435C8}"/>
                </a:ext>
              </a:extLst>
            </p:cNvPr>
            <p:cNvCxnSpPr>
              <a:stCxn id="159" idx="6"/>
              <a:endCxn id="161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43F1F8F-61E8-414D-9174-BDB19A414AAE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ln>
              <a:solidFill>
                <a:srgbClr val="DF9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Content Placeholder 8" descr="Database with solid fill">
            <a:extLst>
              <a:ext uri="{FF2B5EF4-FFF2-40B4-BE49-F238E27FC236}">
                <a16:creationId xmlns:a16="http://schemas.microsoft.com/office/drawing/2014/main" id="{B2A693CA-17D3-428D-BD42-088C43AA64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3927361" y="5009134"/>
            <a:ext cx="401168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Graphic 170" descr="Factory with solid fill">
            <a:extLst>
              <a:ext uri="{FF2B5EF4-FFF2-40B4-BE49-F238E27FC236}">
                <a16:creationId xmlns:a16="http://schemas.microsoft.com/office/drawing/2014/main" id="{87A81D7A-7F6C-4B63-89C9-F863FD8471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52894" y="4073030"/>
            <a:ext cx="1512168" cy="1512168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3F65F72-DAC4-4DF1-8113-554C08C3BA66}"/>
              </a:ext>
            </a:extLst>
          </p:cNvPr>
          <p:cNvGrpSpPr/>
          <p:nvPr/>
        </p:nvGrpSpPr>
        <p:grpSpPr>
          <a:xfrm>
            <a:off x="3894813" y="4558687"/>
            <a:ext cx="420323" cy="363275"/>
            <a:chOff x="389751" y="4202689"/>
            <a:chExt cx="420323" cy="363275"/>
          </a:xfrm>
          <a:solidFill>
            <a:srgbClr val="A22322"/>
          </a:solidFill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202EB7D-612A-43BF-8E95-039024F72C9B}"/>
                </a:ext>
              </a:extLst>
            </p:cNvPr>
            <p:cNvSpPr/>
            <p:nvPr/>
          </p:nvSpPr>
          <p:spPr>
            <a:xfrm>
              <a:off x="389751" y="4202689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E13731-F964-48B3-B5F9-006DEBAF2AFF}"/>
                </a:ext>
              </a:extLst>
            </p:cNvPr>
            <p:cNvSpPr/>
            <p:nvPr/>
          </p:nvSpPr>
          <p:spPr>
            <a:xfrm>
              <a:off x="389751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BA45045-55CE-47B4-B1D9-0661D82A54A8}"/>
                </a:ext>
              </a:extLst>
            </p:cNvPr>
            <p:cNvSpPr/>
            <p:nvPr/>
          </p:nvSpPr>
          <p:spPr>
            <a:xfrm>
              <a:off x="389751" y="449591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9BCA564-8900-4DE2-B71C-9934390AA07C}"/>
                </a:ext>
              </a:extLst>
            </p:cNvPr>
            <p:cNvSpPr/>
            <p:nvPr/>
          </p:nvSpPr>
          <p:spPr>
            <a:xfrm>
              <a:off x="564886" y="427632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8713F9B-80AB-480C-B303-5558108D770B}"/>
                </a:ext>
              </a:extLst>
            </p:cNvPr>
            <p:cNvSpPr/>
            <p:nvPr/>
          </p:nvSpPr>
          <p:spPr>
            <a:xfrm>
              <a:off x="564886" y="4419884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79098C8-1B8C-463F-B64F-EE50606436C1}"/>
                </a:ext>
              </a:extLst>
            </p:cNvPr>
            <p:cNvSpPr/>
            <p:nvPr/>
          </p:nvSpPr>
          <p:spPr>
            <a:xfrm>
              <a:off x="740020" y="4349300"/>
              <a:ext cx="70054" cy="7005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B4666C-E740-47C1-932C-1605BA43C415}"/>
                </a:ext>
              </a:extLst>
            </p:cNvPr>
            <p:cNvCxnSpPr>
              <a:stCxn id="174" idx="6"/>
              <a:endCxn id="177" idx="2"/>
            </p:cNvCxnSpPr>
            <p:nvPr/>
          </p:nvCxnSpPr>
          <p:spPr>
            <a:xfrm>
              <a:off x="459805" y="4237716"/>
              <a:ext cx="105081" cy="73631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00EFAB7-5834-4D4C-8FB4-7A596BB3E5A8}"/>
                </a:ext>
              </a:extLst>
            </p:cNvPr>
            <p:cNvCxnSpPr>
              <a:stCxn id="175" idx="6"/>
              <a:endCxn id="177" idx="2"/>
            </p:cNvCxnSpPr>
            <p:nvPr/>
          </p:nvCxnSpPr>
          <p:spPr>
            <a:xfrm flipV="1">
              <a:off x="459805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8228E59-A81B-43C3-AA03-D6EF8C06729D}"/>
                </a:ext>
              </a:extLst>
            </p:cNvPr>
            <p:cNvCxnSpPr>
              <a:stCxn id="175" idx="6"/>
              <a:endCxn id="178" idx="2"/>
            </p:cNvCxnSpPr>
            <p:nvPr/>
          </p:nvCxnSpPr>
          <p:spPr>
            <a:xfrm>
              <a:off x="459805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ED8480-95CA-483E-B572-341F6E3A4608}"/>
                </a:ext>
              </a:extLst>
            </p:cNvPr>
            <p:cNvCxnSpPr>
              <a:stCxn id="176" idx="6"/>
              <a:endCxn id="178" idx="2"/>
            </p:cNvCxnSpPr>
            <p:nvPr/>
          </p:nvCxnSpPr>
          <p:spPr>
            <a:xfrm flipV="1">
              <a:off x="459805" y="4454911"/>
              <a:ext cx="105081" cy="76026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4E47C83-9934-4E22-ACC2-BBC671790C8C}"/>
                </a:ext>
              </a:extLst>
            </p:cNvPr>
            <p:cNvCxnSpPr>
              <a:endCxn id="178" idx="2"/>
            </p:cNvCxnSpPr>
            <p:nvPr/>
          </p:nvCxnSpPr>
          <p:spPr>
            <a:xfrm>
              <a:off x="459805" y="4235056"/>
              <a:ext cx="105081" cy="219855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106D4DC-68F8-47AF-BF47-F344DABF15DB}"/>
                </a:ext>
              </a:extLst>
            </p:cNvPr>
            <p:cNvCxnSpPr>
              <a:stCxn id="176" idx="6"/>
              <a:endCxn id="177" idx="2"/>
            </p:cNvCxnSpPr>
            <p:nvPr/>
          </p:nvCxnSpPr>
          <p:spPr>
            <a:xfrm flipV="1">
              <a:off x="459805" y="4311347"/>
              <a:ext cx="105081" cy="21959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7D8066-C705-40ED-98CB-5B18567DB829}"/>
                </a:ext>
              </a:extLst>
            </p:cNvPr>
            <p:cNvCxnSpPr>
              <a:stCxn id="177" idx="6"/>
              <a:endCxn id="179" idx="2"/>
            </p:cNvCxnSpPr>
            <p:nvPr/>
          </p:nvCxnSpPr>
          <p:spPr>
            <a:xfrm>
              <a:off x="634939" y="4311347"/>
              <a:ext cx="105081" cy="7298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AD77390-06F3-4894-8204-63D78B7394DB}"/>
                </a:ext>
              </a:extLst>
            </p:cNvPr>
            <p:cNvCxnSpPr>
              <a:stCxn id="178" idx="6"/>
              <a:endCxn id="179" idx="2"/>
            </p:cNvCxnSpPr>
            <p:nvPr/>
          </p:nvCxnSpPr>
          <p:spPr>
            <a:xfrm flipV="1">
              <a:off x="634939" y="4384327"/>
              <a:ext cx="105081" cy="70584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row: Up 296">
            <a:extLst>
              <a:ext uri="{FF2B5EF4-FFF2-40B4-BE49-F238E27FC236}">
                <a16:creationId xmlns:a16="http://schemas.microsoft.com/office/drawing/2014/main" id="{95B6C04F-F7A7-4D4D-B7A8-ABD16CFD7577}"/>
              </a:ext>
            </a:extLst>
          </p:cNvPr>
          <p:cNvSpPr/>
          <p:nvPr/>
        </p:nvSpPr>
        <p:spPr>
          <a:xfrm rot="1829874">
            <a:off x="1914596" y="2814181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9" name="Content Placeholder 8">
            <a:extLst>
              <a:ext uri="{FF2B5EF4-FFF2-40B4-BE49-F238E27FC236}">
                <a16:creationId xmlns:a16="http://schemas.microsoft.com/office/drawing/2014/main" id="{F9BE8B66-49E7-4FF4-B42E-1EA1086A95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557070" y="3036629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0" name="Content Placeholder 8">
            <a:extLst>
              <a:ext uri="{FF2B5EF4-FFF2-40B4-BE49-F238E27FC236}">
                <a16:creationId xmlns:a16="http://schemas.microsoft.com/office/drawing/2014/main" id="{5CDBCBB2-3DF7-4500-B860-6B35D3B9B3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754814" y="3417664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" name="Content Placeholder 8">
            <a:extLst>
              <a:ext uri="{FF2B5EF4-FFF2-40B4-BE49-F238E27FC236}">
                <a16:creationId xmlns:a16="http://schemas.microsoft.com/office/drawing/2014/main" id="{EE8BDA2C-2E4C-4B94-8957-EE5061837A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821096" y="3053947"/>
            <a:ext cx="389011" cy="4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5" name="Arrow: Up 304">
            <a:extLst>
              <a:ext uri="{FF2B5EF4-FFF2-40B4-BE49-F238E27FC236}">
                <a16:creationId xmlns:a16="http://schemas.microsoft.com/office/drawing/2014/main" id="{6DA11764-555B-4A13-9B53-875C2D00BC89}"/>
              </a:ext>
            </a:extLst>
          </p:cNvPr>
          <p:cNvSpPr/>
          <p:nvPr/>
        </p:nvSpPr>
        <p:spPr>
          <a:xfrm rot="19823829">
            <a:off x="4440707" y="2806952"/>
            <a:ext cx="156227" cy="141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 descr="Network outline">
            <a:extLst>
              <a:ext uri="{FF2B5EF4-FFF2-40B4-BE49-F238E27FC236}">
                <a16:creationId xmlns:a16="http://schemas.microsoft.com/office/drawing/2014/main" id="{701D939B-AE3F-4AE4-AB2E-E7E8AB52D72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92295" y="1269999"/>
            <a:ext cx="1777653" cy="1777653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E8985D3-CEAF-45E1-B8BB-824DDEE64FCF}"/>
              </a:ext>
            </a:extLst>
          </p:cNvPr>
          <p:cNvSpPr txBox="1"/>
          <p:nvPr/>
        </p:nvSpPr>
        <p:spPr>
          <a:xfrm>
            <a:off x="11712624" y="5990622"/>
            <a:ext cx="4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60815586"/>
      </p:ext>
    </p:extLst>
  </p:cSld>
  <p:clrMapOvr>
    <a:masterClrMapping/>
  </p:clrMapOvr>
</p:sld>
</file>

<file path=ppt/theme/theme1.xml><?xml version="1.0" encoding="utf-8"?>
<a:theme xmlns:a="http://schemas.openxmlformats.org/drawingml/2006/main" name="KIT-KSRI Design">
  <a:themeElements>
    <a:clrScheme name="KIT Standarddesign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SRI_16-9_ohne_Claim" id="{50BFBBB9-9614-2548-AA45-9AB4B9707CEA}" vid="{F29EE57D-A13F-7D49-ABA0-028D9F6B566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9B475BE900DF4B8BB08FCAECF5C53E" ma:contentTypeVersion="0" ma:contentTypeDescription="Ein neues Dokument erstellen." ma:contentTypeScope="" ma:versionID="19001c7eef494f7fba39ca1e55a767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4A03A5-DF6D-43CB-8612-590049DFE9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C97D54-A072-4C85-9694-C47A598E62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3F4C08-CAC1-4154-8A94-E4F5CC027DEA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KIT-KSRI Design</Template>
  <TotalTime>0</TotalTime>
  <Words>8322</Words>
  <Application>Microsoft Office PowerPoint</Application>
  <PresentationFormat>Widescreen</PresentationFormat>
  <Paragraphs>2130</Paragraphs>
  <Slides>80</Slides>
  <Notes>80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Calibri</vt:lpstr>
      <vt:lpstr>Wingdings</vt:lpstr>
      <vt:lpstr>KIT-KSRI Design</vt:lpstr>
      <vt:lpstr>Untapping Analytical Synergies in Industrial SME Ecosystems: An Empirical Evaluation of Federated Machine Learning</vt:lpstr>
      <vt:lpstr>SMEs* often have related machine learning use cases, each facing several problems concerning classical ML</vt:lpstr>
      <vt:lpstr>SMEs* often have related machine learning use cases, each facing several problems concerning classical ML</vt:lpstr>
      <vt:lpstr>SMEs* often have related machine learning use cases, each facing several problems concerning classical ML</vt:lpstr>
      <vt:lpstr>SMEs* often have related machine learning use cases, each facing several problems concerning classical ML</vt:lpstr>
      <vt:lpstr>SMEs* often have related machine learning use cases, each facing several problems concerning classical ML</vt:lpstr>
      <vt:lpstr>Federated machine learning (FML) allows for decentralized machine learning potentially mitigating privacy issues</vt:lpstr>
      <vt:lpstr>Federated machine learning (FML) allows for decentralized machine learning potentially mitigating privacy issues</vt:lpstr>
      <vt:lpstr>Federated machine learning (FML) allows for decentralized machine learning potentially mitigating privacy issues</vt:lpstr>
      <vt:lpstr>Federated machine learning (FML) allows for decentralized machine learning potentially mitigating privacy issues</vt:lpstr>
      <vt:lpstr>Federated machine learning (FML) allows for decentralized machine learning potentially mitigating privacy issues</vt:lpstr>
      <vt:lpstr>Federated machine learning (FML) allows for decentralized machine learning potentially mitigating privacy issues</vt:lpstr>
      <vt:lpstr>Agenda</vt:lpstr>
      <vt:lpstr>Privacy, complexity and performance are important dimensions for the evaluation of federated learning use cases for SMEs</vt:lpstr>
      <vt:lpstr>Privacy, complexity and performance are important dimensions for the evaluation of federated learning use cases for SMEs</vt:lpstr>
      <vt:lpstr>Privacy, complexity and performance are important dimensions for the evaluation of federated learning use cases for SMEs</vt:lpstr>
      <vt:lpstr>Privacy, complexity and performance are important dimensions for the evaluation of federated learning use cases for SMEs</vt:lpstr>
      <vt:lpstr>Privacy, complexity and performance are important dimensions for the evaluation of federated learning use cases for SMEs</vt:lpstr>
      <vt:lpstr>Privacy, complexity and performance are important dimensions for the evaluation of federated learning use cases for SMEs</vt:lpstr>
      <vt:lpstr>Privacy, complexity and performance are important dimensions for the evaluation of federated learning use cases for SMEs</vt:lpstr>
      <vt:lpstr>Privacy, complexity and performance are important dimensions for the evaluation of federated learning use cases for SMEs</vt:lpstr>
      <vt:lpstr>Privacy, complexity and performance are important dimensions for the evaluation of federated learning use cases for SMEs</vt:lpstr>
      <vt:lpstr>Privacy, complexity and performance are important dimensions for the evaluation of federated learning use cases for SMEs</vt:lpstr>
      <vt:lpstr>Privacy, complexity and performance are important dimensions for the evaluation of federated learning use cases for SMEs</vt:lpstr>
      <vt:lpstr>Research Questions and Contributions</vt:lpstr>
      <vt:lpstr>FL aims on ensuring privacy, but there are potential privacy threats that have to be  kept in mind by SMEs</vt:lpstr>
      <vt:lpstr>FL aims on ensuring privacy, but there are potential privacy threats that have to be  kept in mind by SMEs</vt:lpstr>
      <vt:lpstr>FL aims on ensuring privacy, but there are potential privacy threats that have to be  kept in mind by SMEs</vt:lpstr>
      <vt:lpstr>FL aims on ensuring privacy, but there are potential privacy threats that have to be  kept in mind by SMEs</vt:lpstr>
      <vt:lpstr>FL aims on ensuring privacy, but there are potential privacy threats that have to be  kept in mind by SMEs</vt:lpstr>
      <vt:lpstr>FL aims on ensuring privacy, but there are potential privacy threats that have to be  kept in mind by SMEs</vt:lpstr>
      <vt:lpstr>Complexity can be decomposed into three components which are key for evaluating federated learning in the SME context</vt:lpstr>
      <vt:lpstr>Complexity can be decomposed into three components which are key for evaluating federated learning in the SME context</vt:lpstr>
      <vt:lpstr>Complexity can be decomposed into three components which are key for evaluating federated learning in the SME context</vt:lpstr>
      <vt:lpstr>Complexity can be decomposed into three components which are key for evaluating federated learning in the SME context</vt:lpstr>
      <vt:lpstr>Complexity can be decomposed into three components which are key for evaluating federated learning in the SME context</vt:lpstr>
      <vt:lpstr>Complexity can be decomposed into three components which are key for evaluating federated learning in the SME context</vt:lpstr>
      <vt:lpstr>Complexity can be decomposed into three components which are key for evaluating federated learning in the SME context</vt:lpstr>
      <vt:lpstr>For analyzing the performance dimension, we implement a flexible pipeline that allows us to simulate all three settings with various parameter combinations.</vt:lpstr>
      <vt:lpstr>For analyzing the performance dimension, we implement a flexible pipeline that allows us to simulate all three settings with various parameter combinations.</vt:lpstr>
      <vt:lpstr>For analyzing the performance dimension, we implement a flexible pipeline that allows us to simulate all three settings with various parameter combinations.</vt:lpstr>
      <vt:lpstr>For analyzing the performance dimension, we implement a flexible pipeline that allows us to simulate all three settings with various parameter combinations.</vt:lpstr>
      <vt:lpstr>For analyzing the performance dimension, we implement a flexible pipeline that allows us to simulate all three settings with various parameter combinations.</vt:lpstr>
      <vt:lpstr>Scenario 1 – balanced data distribution – balanced label distribution</vt:lpstr>
      <vt:lpstr>Scenario 1 – balanced data distribution – balanced label distribution</vt:lpstr>
      <vt:lpstr>Scenario 1 – balanced data distribution – balanced label distribution</vt:lpstr>
      <vt:lpstr>Scenario 1 – balanced data distribution – balanced label distribution</vt:lpstr>
      <vt:lpstr>Scenario 1 – balanced data distribution – balanced label distribution</vt:lpstr>
      <vt:lpstr>Scenario 1 – balanced data distribution – balanced label distribution</vt:lpstr>
      <vt:lpstr>Scenario 2 – unbalanced data distribution – balanced label distribution</vt:lpstr>
      <vt:lpstr>Scenario 2 – unbalanced data distribution – balanced label distribution</vt:lpstr>
      <vt:lpstr>Scenario 2 – unbalanced data distribution – balanced label distribution</vt:lpstr>
      <vt:lpstr>Scenario 3 – balanced data distribution – unbalanced label distribution</vt:lpstr>
      <vt:lpstr>Scenario 3 – balanced data distribution – unbalanced label distribution</vt:lpstr>
      <vt:lpstr>Scenario 3 – balanced data distribution – unbalanced label distribution</vt:lpstr>
      <vt:lpstr>Scenario 4 – unbalanced data distribution – unbalanced label distribution</vt:lpstr>
      <vt:lpstr>Scenario 4 – unbalanced data distribution – unbalanced label distribution</vt:lpstr>
      <vt:lpstr>Scenario 4 – unbalanced data distribution – unbalanced label distribution</vt:lpstr>
      <vt:lpstr>Scenario 4 – unbalanced data distribution – unbalanced label distribution</vt:lpstr>
      <vt:lpstr>Scenario 4 – unbalanced data distribution – unbalanced label distribution</vt:lpstr>
      <vt:lpstr>Scenario 4 – unbalanced data distribution – unbalanced label distribution</vt:lpstr>
      <vt:lpstr>There is a clear incentive for SMEs towards taking part in federated learning from a performance perspective</vt:lpstr>
      <vt:lpstr>There is a clear incentive for SMEs towards taking part in federated learning from a performance perspective</vt:lpstr>
      <vt:lpstr>There is a clear incentive for SMEs towards taking part in federated learning from a performance perspective</vt:lpstr>
      <vt:lpstr>There is a clear incentive for SMEs towards taking part in federated learning from a performance perspective</vt:lpstr>
      <vt:lpstr>SMEs would consider taking part in FL if privacy is met, and the performance advantages outweigh the complexity disadvantages</vt:lpstr>
      <vt:lpstr>SMEs would consider taking part in FL if privacy is met, and the performance advantages outweigh the complexity disadvantages</vt:lpstr>
      <vt:lpstr>SMEs would consider taking part in FL if privacy is met, and the performance advantages outweigh the complexity disadvantages</vt:lpstr>
      <vt:lpstr>Thank you for your attention!</vt:lpstr>
      <vt:lpstr>Sources</vt:lpstr>
      <vt:lpstr>PowerPoint Presentation</vt:lpstr>
      <vt:lpstr>In contrast to in classical federated learning use cases computational complexity is not a dominating factor for SMEs</vt:lpstr>
      <vt:lpstr>In contrast to in classical federated learning use cases computational complexity is not a dominating factor for SMEs</vt:lpstr>
      <vt:lpstr>In contrast to in classical federated learning use cases computational complexity is not a dominating factor for SMEs</vt:lpstr>
      <vt:lpstr>Organizational complexity, especially related to privacy, is key driver of complexity in facilitating federated learning in the SME context</vt:lpstr>
      <vt:lpstr>Organizational complexity, especially related to privacy, is key driver of complexity in facilitating federated learning in the SME context</vt:lpstr>
      <vt:lpstr>Organizational complexity, especially related to privacy, is key driver of complexity in facilitating federated learning in the SME context</vt:lpstr>
      <vt:lpstr>The implementation complexity for each SME can be expected to be lower in federated learning than in the one model per SME setting due to shared efforts</vt:lpstr>
      <vt:lpstr>The implementation complexity for each SME can be expected to be lower in federated learning than in the one model per SME setting due to shared efforts</vt:lpstr>
      <vt:lpstr>The implementation complexity for each SME can be expected to be lower in federated learning than in the one model per SME setting due to shared efforts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Wolff, Clemens (KSRI)</dc:creator>
  <cp:lastModifiedBy>Anna Hensel</cp:lastModifiedBy>
  <cp:revision>4</cp:revision>
  <dcterms:created xsi:type="dcterms:W3CDTF">2020-09-07T07:33:19Z</dcterms:created>
  <dcterms:modified xsi:type="dcterms:W3CDTF">2021-10-21T18:40:21Z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0x010100589B475BE900DF4B8BB08FCAECF5C53E</vt:lpwstr>
  </property>
</Properties>
</file>