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1.jpeg" ContentType="image/jpeg"/>
  <Override PartName="/ppt/media/image8.png" ContentType="image/pn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png" ContentType="image/png"/>
  <Override PartName="/ppt/media/image12.gif" ContentType="image/gif"/>
  <Override PartName="/ppt/media/image4.png" ContentType="image/png"/>
  <Override PartName="/ppt/media/image5.png" ContentType="image/png"/>
  <Override PartName="/ppt/media/image9.png" ContentType="image/png"/>
  <Override PartName="/ppt/media/image10.png" ContentType="image/png"/>
  <Override PartName="/ppt/media/image13.jpeg" ContentType="image/jpe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jpeg"/><Relationship Id="rId12" Type="http://schemas.openxmlformats.org/officeDocument/2006/relationships/image" Target="../media/image12.gif"/><Relationship Id="rId13" Type="http://schemas.openxmlformats.org/officeDocument/2006/relationships/image" Target="../media/image13.jpeg"/><Relationship Id="rId14" Type="http://schemas.openxmlformats.org/officeDocument/2006/relationships/image" Target="../media/image14.jpeg"/><Relationship Id="rId15" Type="http://schemas.openxmlformats.org/officeDocument/2006/relationships/image" Target="../media/image15.jpeg"/><Relationship Id="rId16" Type="http://schemas.openxmlformats.org/officeDocument/2006/relationships/hyperlink" Target="https://pixabay.com/de/kochl&#246;ffel-holz-kochen-l&#246;ffel-159122/" TargetMode="External"/><Relationship Id="rId17" Type="http://schemas.openxmlformats.org/officeDocument/2006/relationships/hyperlink" Target="https://pixabay.com/de/wasser-spritzen-png-spritzer-2748657/" TargetMode="External"/><Relationship Id="rId18" Type="http://schemas.openxmlformats.org/officeDocument/2006/relationships/hyperlink" Target="https://pixabay.com/de/mikro-pipette-biologie-154194/" TargetMode="External"/><Relationship Id="rId19" Type="http://schemas.openxmlformats.org/officeDocument/2006/relationships/hyperlink" Target="https://pixabay.com/de/bett-lager-feldbett-kinderbett-2027211/" TargetMode="External"/><Relationship Id="rId20" Type="http://schemas.openxmlformats.org/officeDocument/2006/relationships/hyperlink" Target="https://pixabay.com/de/schild-axt-schwert-kamm-r&#252;stung-33957/" TargetMode="External"/><Relationship Id="rId21" Type="http://schemas.openxmlformats.org/officeDocument/2006/relationships/hyperlink" Target="https://www.flickr.com/photos/dirkvorderstrasse/22656174583" TargetMode="External"/><Relationship Id="rId22" Type="http://schemas.openxmlformats.org/officeDocument/2006/relationships/hyperlink" Target="https://www.maxpixel.net/Pills-Treatment-Hiv-Choice-Condom-Protection-Aids-1899029" TargetMode="External"/><Relationship Id="rId2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pixabay.com/de/nerd-mann-brille-einzelg&#228;nger-3218300/" TargetMode="External"/><Relationship Id="rId2" Type="http://schemas.openxmlformats.org/officeDocument/2006/relationships/hyperlink" Target="https://pixabay.com/de/kochl&#246;ffel-holz-kochen-l&#246;ffel-159122/" TargetMode="External"/><Relationship Id="rId3" Type="http://schemas.openxmlformats.org/officeDocument/2006/relationships/hyperlink" Target="https://pixabay.com/de/wasser-spritzen-png-spritzer-2748657/" TargetMode="External"/><Relationship Id="rId4" Type="http://schemas.openxmlformats.org/officeDocument/2006/relationships/hyperlink" Target="https://pixabay.com/de/mikro-pipette-biologie-154194/" TargetMode="External"/><Relationship Id="rId5" Type="http://schemas.openxmlformats.org/officeDocument/2006/relationships/hyperlink" Target="https://pixabay.com/de/junge-kinder-comic-figuren-2027946/" TargetMode="External"/><Relationship Id="rId6" Type="http://schemas.openxmlformats.org/officeDocument/2006/relationships/hyperlink" Target="https://pixabay.com/de/bett-lager-feldbett-kinderbett-2027211/" TargetMode="External"/><Relationship Id="rId7" Type="http://schemas.openxmlformats.org/officeDocument/2006/relationships/hyperlink" Target="https://pixabay.com/de/schild-axt-schwert-kamm-r&#252;stung-33957/" TargetMode="External"/><Relationship Id="rId8" Type="http://schemas.openxmlformats.org/officeDocument/2006/relationships/hyperlink" Target="https://www.flickr.com/photos/dirkvorderstrasse/22656174583" TargetMode="External"/><Relationship Id="rId9" Type="http://schemas.openxmlformats.org/officeDocument/2006/relationships/hyperlink" Target="https://www.maxpixel.net/Pills-Treatment-Hiv-Choice-Condom-Protection-Aids-1899029" TargetMode="External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19080"/>
            <a:ext cx="8640000" cy="88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Z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k: 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„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Ü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er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tr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ar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ra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ei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z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n, 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fe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kt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io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er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n, 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ei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rv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er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br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ei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tu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g 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er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hi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er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n.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Inhaltsplatzhalter 3" descr=""/>
          <p:cNvPicPr/>
          <p:nvPr/>
        </p:nvPicPr>
        <p:blipFill>
          <a:blip r:embed="rId1"/>
          <a:stretch/>
        </p:blipFill>
        <p:spPr>
          <a:xfrm>
            <a:off x="3762360" y="2284920"/>
            <a:ext cx="1620720" cy="1825200"/>
          </a:xfrm>
          <a:prstGeom prst="rect">
            <a:avLst/>
          </a:prstGeom>
          <a:ln w="0">
            <a:noFill/>
          </a:ln>
        </p:spPr>
      </p:pic>
      <p:pic>
        <p:nvPicPr>
          <p:cNvPr id="78" name="Grafik 4" descr=""/>
          <p:cNvPicPr/>
          <p:nvPr/>
        </p:nvPicPr>
        <p:blipFill>
          <a:blip r:embed="rId2"/>
          <a:stretch/>
        </p:blipFill>
        <p:spPr>
          <a:xfrm>
            <a:off x="1430280" y="5171400"/>
            <a:ext cx="1730880" cy="906480"/>
          </a:xfrm>
          <a:prstGeom prst="rect">
            <a:avLst/>
          </a:prstGeom>
          <a:ln w="0">
            <a:noFill/>
          </a:ln>
        </p:spPr>
      </p:pic>
      <p:pic>
        <p:nvPicPr>
          <p:cNvPr id="79" name="Grafik 5" descr=""/>
          <p:cNvPicPr/>
          <p:nvPr/>
        </p:nvPicPr>
        <p:blipFill>
          <a:blip r:embed="rId3"/>
          <a:stretch/>
        </p:blipFill>
        <p:spPr>
          <a:xfrm>
            <a:off x="1937520" y="2014560"/>
            <a:ext cx="263880" cy="528480"/>
          </a:xfrm>
          <a:prstGeom prst="rect">
            <a:avLst/>
          </a:prstGeom>
          <a:ln w="0">
            <a:noFill/>
          </a:ln>
        </p:spPr>
      </p:pic>
      <p:pic>
        <p:nvPicPr>
          <p:cNvPr id="80" name="Grafik 7" descr=""/>
          <p:cNvPicPr/>
          <p:nvPr/>
        </p:nvPicPr>
        <p:blipFill>
          <a:blip r:embed="rId4"/>
          <a:stretch/>
        </p:blipFill>
        <p:spPr>
          <a:xfrm>
            <a:off x="1077120" y="2720520"/>
            <a:ext cx="1008000" cy="536760"/>
          </a:xfrm>
          <a:prstGeom prst="rect">
            <a:avLst/>
          </a:prstGeom>
          <a:ln w="0">
            <a:noFill/>
          </a:ln>
        </p:spPr>
      </p:pic>
      <p:pic>
        <p:nvPicPr>
          <p:cNvPr id="81" name="Grafik 8" descr=""/>
          <p:cNvPicPr/>
          <p:nvPr/>
        </p:nvPicPr>
        <p:blipFill>
          <a:blip r:embed="rId5"/>
          <a:stretch/>
        </p:blipFill>
        <p:spPr>
          <a:xfrm>
            <a:off x="2450160" y="1291320"/>
            <a:ext cx="410400" cy="452520"/>
          </a:xfrm>
          <a:prstGeom prst="rect">
            <a:avLst/>
          </a:prstGeom>
          <a:ln w="0">
            <a:noFill/>
          </a:ln>
        </p:spPr>
      </p:pic>
      <p:pic>
        <p:nvPicPr>
          <p:cNvPr id="82" name="Grafik 9" descr=""/>
          <p:cNvPicPr/>
          <p:nvPr/>
        </p:nvPicPr>
        <p:blipFill>
          <a:blip r:embed="rId6"/>
          <a:stretch/>
        </p:blipFill>
        <p:spPr>
          <a:xfrm>
            <a:off x="4572000" y="5389200"/>
            <a:ext cx="483120" cy="483120"/>
          </a:xfrm>
          <a:prstGeom prst="rect">
            <a:avLst/>
          </a:prstGeom>
          <a:ln w="0">
            <a:noFill/>
          </a:ln>
        </p:spPr>
      </p:pic>
      <p:sp>
        <p:nvSpPr>
          <p:cNvPr id="83" name="Textfeld 10"/>
          <p:cNvSpPr/>
          <p:nvPr/>
        </p:nvSpPr>
        <p:spPr>
          <a:xfrm>
            <a:off x="4464720" y="5019840"/>
            <a:ext cx="61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23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feld 11"/>
          <p:cNvSpPr/>
          <p:nvPr/>
        </p:nvSpPr>
        <p:spPr>
          <a:xfrm>
            <a:off x="2568600" y="4755960"/>
            <a:ext cx="95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28-32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rafik 14" descr=""/>
          <p:cNvPicPr/>
          <p:nvPr/>
        </p:nvPicPr>
        <p:blipFill>
          <a:blip r:embed="rId7"/>
          <a:stretch/>
        </p:blipFill>
        <p:spPr>
          <a:xfrm>
            <a:off x="1949040" y="4305240"/>
            <a:ext cx="403560" cy="583920"/>
          </a:xfrm>
          <a:prstGeom prst="rect">
            <a:avLst/>
          </a:prstGeom>
          <a:ln w="0">
            <a:noFill/>
          </a:ln>
        </p:spPr>
      </p:pic>
      <p:pic>
        <p:nvPicPr>
          <p:cNvPr id="86" name="Grafik 16" descr=""/>
          <p:cNvPicPr/>
          <p:nvPr/>
        </p:nvPicPr>
        <p:blipFill>
          <a:blip r:embed="rId8"/>
          <a:stretch/>
        </p:blipFill>
        <p:spPr>
          <a:xfrm>
            <a:off x="1378080" y="3621600"/>
            <a:ext cx="920880" cy="482400"/>
          </a:xfrm>
          <a:prstGeom prst="rect">
            <a:avLst/>
          </a:prstGeom>
          <a:ln w="0">
            <a:noFill/>
          </a:ln>
        </p:spPr>
      </p:pic>
      <p:sp>
        <p:nvSpPr>
          <p:cNvPr id="87" name="Textfeld 17"/>
          <p:cNvSpPr/>
          <p:nvPr/>
        </p:nvSpPr>
        <p:spPr>
          <a:xfrm>
            <a:off x="2327040" y="4275360"/>
            <a:ext cx="95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33-35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feld 18"/>
          <p:cNvSpPr/>
          <p:nvPr/>
        </p:nvSpPr>
        <p:spPr>
          <a:xfrm>
            <a:off x="2325600" y="3587400"/>
            <a:ext cx="61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36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feld 19"/>
          <p:cNvSpPr/>
          <p:nvPr/>
        </p:nvSpPr>
        <p:spPr>
          <a:xfrm>
            <a:off x="1974600" y="2841120"/>
            <a:ext cx="95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37-41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feld 20"/>
          <p:cNvSpPr/>
          <p:nvPr/>
        </p:nvSpPr>
        <p:spPr>
          <a:xfrm>
            <a:off x="2057400" y="2133360"/>
            <a:ext cx="96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42/43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feld 21"/>
          <p:cNvSpPr/>
          <p:nvPr/>
        </p:nvSpPr>
        <p:spPr>
          <a:xfrm>
            <a:off x="2687760" y="1444680"/>
            <a:ext cx="1083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44-53a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rafik 22" descr=""/>
          <p:cNvPicPr/>
          <p:nvPr/>
        </p:nvPicPr>
        <p:blipFill>
          <a:blip r:embed="rId9"/>
          <a:stretch/>
        </p:blipFill>
        <p:spPr>
          <a:xfrm>
            <a:off x="6672960" y="1653120"/>
            <a:ext cx="785520" cy="489240"/>
          </a:xfrm>
          <a:prstGeom prst="rect">
            <a:avLst/>
          </a:prstGeom>
          <a:ln w="0">
            <a:noFill/>
          </a:ln>
        </p:spPr>
      </p:pic>
      <p:sp>
        <p:nvSpPr>
          <p:cNvPr id="93" name="Textfeld 23"/>
          <p:cNvSpPr/>
          <p:nvPr/>
        </p:nvSpPr>
        <p:spPr>
          <a:xfrm>
            <a:off x="5750280" y="1892880"/>
            <a:ext cx="82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6-15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rafik 24" descr=""/>
          <p:cNvPicPr/>
          <p:nvPr/>
        </p:nvPicPr>
        <p:blipFill>
          <a:blip r:embed="rId10"/>
          <a:stretch/>
        </p:blipFill>
        <p:spPr>
          <a:xfrm>
            <a:off x="6928200" y="2596320"/>
            <a:ext cx="592200" cy="664920"/>
          </a:xfrm>
          <a:prstGeom prst="rect">
            <a:avLst/>
          </a:prstGeom>
          <a:ln w="0">
            <a:noFill/>
          </a:ln>
        </p:spPr>
      </p:pic>
      <p:sp>
        <p:nvSpPr>
          <p:cNvPr id="95" name="Textfeld 25"/>
          <p:cNvSpPr/>
          <p:nvPr/>
        </p:nvSpPr>
        <p:spPr>
          <a:xfrm>
            <a:off x="5974560" y="2801520"/>
            <a:ext cx="95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16-17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rafik 26" descr=""/>
          <p:cNvPicPr/>
          <p:nvPr/>
        </p:nvPicPr>
        <p:blipFill>
          <a:blip r:embed="rId11"/>
          <a:stretch/>
        </p:blipFill>
        <p:spPr>
          <a:xfrm>
            <a:off x="3337200" y="5446440"/>
            <a:ext cx="849600" cy="348840"/>
          </a:xfrm>
          <a:prstGeom prst="rect">
            <a:avLst/>
          </a:prstGeom>
          <a:ln w="0">
            <a:noFill/>
          </a:ln>
        </p:spPr>
      </p:pic>
      <p:sp>
        <p:nvSpPr>
          <p:cNvPr id="97" name="Textfeld 27"/>
          <p:cNvSpPr/>
          <p:nvPr/>
        </p:nvSpPr>
        <p:spPr>
          <a:xfrm>
            <a:off x="3389400" y="5019840"/>
            <a:ext cx="95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24-27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rafik 32" descr=""/>
          <p:cNvPicPr/>
          <p:nvPr/>
        </p:nvPicPr>
        <p:blipFill>
          <a:blip r:embed="rId12"/>
          <a:stretch/>
        </p:blipFill>
        <p:spPr>
          <a:xfrm>
            <a:off x="5260320" y="1218960"/>
            <a:ext cx="1092600" cy="299520"/>
          </a:xfrm>
          <a:prstGeom prst="rect">
            <a:avLst/>
          </a:prstGeom>
          <a:ln w="0">
            <a:noFill/>
          </a:ln>
        </p:spPr>
      </p:pic>
      <p:sp>
        <p:nvSpPr>
          <p:cNvPr id="99" name="Textfeld 33"/>
          <p:cNvSpPr/>
          <p:nvPr/>
        </p:nvSpPr>
        <p:spPr>
          <a:xfrm>
            <a:off x="5108400" y="1308960"/>
            <a:ext cx="48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feld 34"/>
          <p:cNvSpPr/>
          <p:nvPr/>
        </p:nvSpPr>
        <p:spPr>
          <a:xfrm>
            <a:off x="4068360" y="1208880"/>
            <a:ext cx="48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1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Abgerundetes Rechteck 35"/>
          <p:cNvSpPr/>
          <p:nvPr/>
        </p:nvSpPr>
        <p:spPr>
          <a:xfrm>
            <a:off x="7160400" y="3272040"/>
            <a:ext cx="1479600" cy="327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InfektionsVO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Abgerundetes Rechteck 36"/>
          <p:cNvSpPr/>
          <p:nvPr/>
        </p:nvSpPr>
        <p:spPr>
          <a:xfrm>
            <a:off x="395640" y="3293640"/>
            <a:ext cx="1044360" cy="327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TrinkWV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Abgerundetes Rechteck 37"/>
          <p:cNvSpPr/>
          <p:nvPr/>
        </p:nvSpPr>
        <p:spPr>
          <a:xfrm>
            <a:off x="3420000" y="5972040"/>
            <a:ext cx="1363680" cy="327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HygieneVO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Abgerundetes Rechteck 38"/>
          <p:cNvSpPr/>
          <p:nvPr/>
        </p:nvSpPr>
        <p:spPr>
          <a:xfrm>
            <a:off x="4783680" y="5972040"/>
            <a:ext cx="1363680" cy="327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KRINKO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Abgerundetes Rechteck 39"/>
          <p:cNvSpPr/>
          <p:nvPr/>
        </p:nvSpPr>
        <p:spPr>
          <a:xfrm>
            <a:off x="6120000" y="888840"/>
            <a:ext cx="1363680" cy="327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Ratgeber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rafik 40" descr=""/>
          <p:cNvPicPr/>
          <p:nvPr/>
        </p:nvPicPr>
        <p:blipFill>
          <a:blip r:embed="rId13"/>
          <a:stretch/>
        </p:blipFill>
        <p:spPr>
          <a:xfrm>
            <a:off x="5587920" y="5197680"/>
            <a:ext cx="573840" cy="382680"/>
          </a:xfrm>
          <a:prstGeom prst="rect">
            <a:avLst/>
          </a:prstGeom>
          <a:ln w="0">
            <a:noFill/>
          </a:ln>
        </p:spPr>
      </p:pic>
      <p:sp>
        <p:nvSpPr>
          <p:cNvPr id="107" name="Textfeld 41"/>
          <p:cNvSpPr/>
          <p:nvPr/>
        </p:nvSpPr>
        <p:spPr>
          <a:xfrm>
            <a:off x="5152680" y="4803480"/>
            <a:ext cx="95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20-22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feld 43"/>
          <p:cNvSpPr/>
          <p:nvPr/>
        </p:nvSpPr>
        <p:spPr>
          <a:xfrm>
            <a:off x="5790240" y="4383720"/>
            <a:ext cx="61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19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feld 44"/>
          <p:cNvSpPr/>
          <p:nvPr/>
        </p:nvSpPr>
        <p:spPr>
          <a:xfrm>
            <a:off x="5938560" y="3647160"/>
            <a:ext cx="61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§ 18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rafik 45" descr=""/>
          <p:cNvPicPr/>
          <p:nvPr/>
        </p:nvPicPr>
        <p:blipFill>
          <a:blip r:embed="rId14"/>
          <a:stretch/>
        </p:blipFill>
        <p:spPr>
          <a:xfrm>
            <a:off x="6662880" y="3719160"/>
            <a:ext cx="729720" cy="322200"/>
          </a:xfrm>
          <a:prstGeom prst="rect">
            <a:avLst/>
          </a:prstGeom>
          <a:ln w="0">
            <a:noFill/>
          </a:ln>
        </p:spPr>
      </p:pic>
      <p:pic>
        <p:nvPicPr>
          <p:cNvPr id="111" name="Grafik 47" descr=""/>
          <p:cNvPicPr/>
          <p:nvPr/>
        </p:nvPicPr>
        <p:blipFill>
          <a:blip r:embed="rId15"/>
          <a:stretch/>
        </p:blipFill>
        <p:spPr>
          <a:xfrm>
            <a:off x="6492600" y="4506840"/>
            <a:ext cx="570600" cy="470160"/>
          </a:xfrm>
          <a:prstGeom prst="rect">
            <a:avLst/>
          </a:prstGeom>
          <a:ln w="0">
            <a:noFill/>
          </a:ln>
        </p:spPr>
      </p:pic>
      <p:sp>
        <p:nvSpPr>
          <p:cNvPr id="112" name="Rechteck 48"/>
          <p:cNvSpPr/>
          <p:nvPr/>
        </p:nvSpPr>
        <p:spPr>
          <a:xfrm>
            <a:off x="4133160" y="4034160"/>
            <a:ext cx="889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IfsG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Rechteck 50"/>
          <p:cNvSpPr/>
          <p:nvPr/>
        </p:nvSpPr>
        <p:spPr>
          <a:xfrm>
            <a:off x="6799680" y="4041360"/>
            <a:ext cx="15541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SchädlingsVO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0" y="6660000"/>
            <a:ext cx="9144000" cy="18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540" spc="-1" strike="noStrike">
                <a:solidFill>
                  <a:srgbClr val="000000"/>
                </a:solidFill>
                <a:latin typeface="Calibri"/>
              </a:rPr>
              <a:t>Bildnachweis: Alle Bilder CC-Licence/Public Domain. Hera. Wikimedia, 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  <a:ea typeface="Noto Sans CJK SC"/>
              </a:rPr>
              <a:t>Apokaplyse Reiter: Wikimedia, 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  <a:hlinkClick r:id="rId16"/>
              </a:rPr>
              <a:t>Kochlöffel: Pixbay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  <a:hlinkClick r:id="rId17"/>
              </a:rPr>
              <a:t>Wasser: Pixbay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  <a:hlinkClick r:id="rId18"/>
              </a:rPr>
              <a:t>Pipette: Pixbay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</a:rPr>
              <a:t>, Krankenhaus: Wikimedia, 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  <a:hlinkClick r:id="rId19"/>
              </a:rPr>
              <a:t>Schwert/Schild: Pixbay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  <a:hlinkClick r:id="rId20"/>
              </a:rPr>
              <a:t>Schwert/Schild: Pixbay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  <a:hlinkClick r:id="rId21"/>
              </a:rPr>
              <a:t>Impfpass: Flickr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</a:rPr>
              <a:t>, Ratte: Wikimedia, </a:t>
            </a:r>
            <a:r>
              <a:rPr b="0" lang="de-DE" sz="540" spc="-1" strike="noStrike">
                <a:solidFill>
                  <a:srgbClr val="000000"/>
                </a:solidFill>
                <a:latin typeface="Calibri"/>
                <a:hlinkClick r:id="rId22"/>
              </a:rPr>
              <a:t>Kondom: Pixbay</a:t>
            </a:r>
            <a:endParaRPr b="0" lang="de-DE" sz="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Bildnachweis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5000" lnSpcReduction="1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Griechische Götter (Public domaine, Maler: Charles-Amédée-Philippe van Loo)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Hera. Wikimedia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Nerd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https://pixabay.com/de/nerd-mann-brille-einzelg%C3%A4nger-3218300/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Apokaplyse Reiter: Wikimedia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Kochlöffel: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https://pixabay.com/de/kochl%C3%B6ffel-holz-kochen-l%C3%B6ffel-159122/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Wasser: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https://pixabay.com/de/wasser-spritzen-png-spritzer-2748657/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Pipette: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https://pixabay.com/de/mikro-pipette-biologie-154194/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Krankenhaus: Wikimedia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Kind: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https://pixabay.com/de/junge-kinder-comic-figuren-2027946/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Feltbett: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https://pixabay.com/de/bett-lager-feldbett-kinderbett-2027211/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Schwert/Schild: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https://pixabay.com/de/schild-axt-schwert-kamm-r%C3%BCstung-33957/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Impfpass: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8"/>
              </a:rPr>
              <a:t>https://www.flickr.com/photos/dirkvorderstrasse/22656174583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Ratte: Wikimedia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Kondom: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9"/>
              </a:rPr>
              <a:t>https://www.maxpixel.net/Pills-Treatment-Hiv-Choice-Condom-Protection-Aids-1899029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Rattengott: https://de.wikipedia.org/wiki/Tanz_der_Vampire_(Film)#/media/File:Quentin_Matsys_-_A_Grotesque_old_woman.jpg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LibreOffice/7.6.2.1$Linux_X86_64 LibreOffice_project/60$Build-1</Application>
  <AppVersion>15.0000</AppVersion>
  <Words>1431</Words>
  <Paragraphs>249</Paragraphs>
  <Company>Bezirksamt Reinickendorf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2018-05-17T07:42:58Z</dcterms:created>
  <dc:creator>Schumacher, Jakob</dc:creator>
  <dc:description/>
  <dc:language>de-DE</dc:language>
  <cp:lastModifiedBy/>
  <dcterms:modified xsi:type="dcterms:W3CDTF">2023-12-14T08:53:51Z</dcterms:modified>
  <cp:revision>39</cp:revision>
  <dc:subject/>
  <dc:title>Beispiele für die Umsetzung des Infektionsschutzgesetzes und der Trinkwasserverordnung im Gesundheitsamt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45</vt:i4>
  </property>
</Properties>
</file>