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144B-36B0-4D29-B2AB-4F749E21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C889F9-587E-45FE-B117-E77D71B0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1F115-3260-4AF5-8B35-BAF728A1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85C06-6C72-423A-812A-F16743BF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93D15-81D1-4795-86F7-9B69493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4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981DE-B934-4B26-BFB0-12C437E7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A78BA-31C7-4FE9-A5F1-C589E7F9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27844-0320-4862-8077-0198FDC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CF862-DB5D-4F40-B7EB-D23842E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328E0-90EE-41EE-AEA5-02896BD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867B9F-08CB-45B4-9565-D6BA0AD0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031A-7160-4200-81EE-25FF560B1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3424B-37E9-4340-A356-1924F32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C2CF6-293A-4183-A306-E277BCC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2362D-7AB9-49FC-9468-2D1A345F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1ABFD-F9C7-4B93-8049-D8B650F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08BED-5AB2-4E38-B516-ABF4353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CD487-3A5D-4216-9718-8D2E869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907D5-40DA-47EF-AE50-AAC1E70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7B89D-F3D1-460B-ADB7-4BC6CA6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53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6161C-D9B9-426C-8860-ABCBD2A4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5628A-A237-4EF6-9D3E-6DC8F4F2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F3405-90D5-471B-8882-0561C11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8A132-C4D0-4A90-AD85-381D0C3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28A08-D15C-40CC-B4BE-526F38E1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1E63E-D9B9-4D19-A4AB-F37B130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CAFFC-8FFF-403E-9370-1166C530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4047B-A870-401B-8BF5-64C483B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67477-6FAA-427B-9706-ACD1822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56438-1444-4E2A-9C97-FFA9DBDE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08018-A2D4-419E-8DD1-495E89CB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0A0B-9C1C-4854-89A5-5E2943D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3C3D6-DE02-4D21-8DFC-523444E6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9C05C5-FA57-442D-9B0C-F8FB9C35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871E94-0FBF-42B1-88D6-BC3F3977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8FB3F-8F87-4D23-9319-6B26B5A79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ACA6B-90DA-4F51-9874-D988A55B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1800BB-148D-4614-9020-9B82E21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F2BE9E-29E7-48D9-9062-2FEBBCD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62998-6FCF-4A88-86C4-5AC138AE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4375A-A01A-40E0-B7B6-7F78360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50F7B-B165-4FAE-AD7C-3E416C1B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C3912-E29A-4C17-A58C-134CDA7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1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0C0ED7-4AC6-4922-A1B6-1C75931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6DAC0D-FC60-40A2-B1BA-D473313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541D9-08E8-4B12-A63D-4A33DCB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B5D59-D708-445E-A25C-FF6C425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BCDFA-8E1F-4B7B-8FEC-184F20B7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B842D1-A932-4499-93B4-D052F711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D0DE6-E37C-4986-B355-BB2ACC1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DF01A-63B4-43A3-A11E-F4880503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99B19-37BE-4874-8F55-AC291C2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B4D63-6A08-45CA-A27C-393688A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37D7A6-47E4-4878-AB94-B2D8D963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AD193-5DE8-4D31-88A0-3B5C69D6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0D3CE-780C-4724-A259-D288FE1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D539F-E911-4287-9218-3E4D899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D454AE-247B-401F-90F4-25F0A6D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618155-C85A-40D0-B678-B57FD840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55C95-48DD-453A-9FA9-29F6E720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30F67-9D2B-470D-B3EA-E15B8C906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01554-36C2-4900-9E86-976A0DF7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1909E-1270-4510-8351-F031B3F3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7B10C3-A2EB-4142-B3AF-98ADB466DCC1}"/>
              </a:ext>
            </a:extLst>
          </p:cNvPr>
          <p:cNvSpPr/>
          <p:nvPr/>
        </p:nvSpPr>
        <p:spPr>
          <a:xfrm>
            <a:off x="2047861" y="553720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Exposure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F29ABCF-A268-4950-8AAB-0D36084678AE}"/>
              </a:ext>
            </a:extLst>
          </p:cNvPr>
          <p:cNvSpPr/>
          <p:nvPr/>
        </p:nvSpPr>
        <p:spPr>
          <a:xfrm>
            <a:off x="2047861" y="4854929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Disease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2B977B-3CF5-486A-8E60-1A7A6502BD7B}"/>
              </a:ext>
            </a:extLst>
          </p:cNvPr>
          <p:cNvSpPr/>
          <p:nvPr/>
        </p:nvSpPr>
        <p:spPr>
          <a:xfrm>
            <a:off x="2047861" y="4172658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Consultation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599DBA1-B324-4C36-82F6-0468664870D0}"/>
              </a:ext>
            </a:extLst>
          </p:cNvPr>
          <p:cNvSpPr/>
          <p:nvPr/>
        </p:nvSpPr>
        <p:spPr>
          <a:xfrm>
            <a:off x="4171480" y="416768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Lab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9E7383-F782-4F8C-B590-211F09805BD3}"/>
              </a:ext>
            </a:extLst>
          </p:cNvPr>
          <p:cNvSpPr/>
          <p:nvPr/>
        </p:nvSpPr>
        <p:spPr>
          <a:xfrm>
            <a:off x="2047861" y="3490387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Diagnosis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326105-2B92-4938-95C1-D142326E17BC}"/>
              </a:ext>
            </a:extLst>
          </p:cNvPr>
          <p:cNvSpPr/>
          <p:nvPr/>
        </p:nvSpPr>
        <p:spPr>
          <a:xfrm>
            <a:off x="4171481" y="3490387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Test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FAC1179-5754-4384-9380-B37BF8125D7D}"/>
              </a:ext>
            </a:extLst>
          </p:cNvPr>
          <p:cNvSpPr/>
          <p:nvPr/>
        </p:nvSpPr>
        <p:spPr>
          <a:xfrm>
            <a:off x="4171482" y="2808116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Notification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lab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F4F4A5-1D58-43D8-A7B6-D46076AE26AF}"/>
              </a:ext>
            </a:extLst>
          </p:cNvPr>
          <p:cNvSpPr/>
          <p:nvPr/>
        </p:nvSpPr>
        <p:spPr>
          <a:xfrm>
            <a:off x="2047861" y="2808116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Notification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doc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273760D-1ECB-494E-A200-5BE7DBFB38E9}"/>
              </a:ext>
            </a:extLst>
          </p:cNvPr>
          <p:cNvSpPr/>
          <p:nvPr/>
        </p:nvSpPr>
        <p:spPr>
          <a:xfrm>
            <a:off x="4173125" y="2127236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Reporting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7914EE6-F156-460C-9CBD-C03FCB573670}"/>
              </a:ext>
            </a:extLst>
          </p:cNvPr>
          <p:cNvSpPr/>
          <p:nvPr/>
        </p:nvSpPr>
        <p:spPr>
          <a:xfrm>
            <a:off x="4167126" y="144496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Reporting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regional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48F43C-C69F-4DAD-BCC5-F06D4E9C3D90}"/>
              </a:ext>
            </a:extLst>
          </p:cNvPr>
          <p:cNvSpPr/>
          <p:nvPr/>
        </p:nvSpPr>
        <p:spPr>
          <a:xfrm>
            <a:off x="4167126" y="76339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National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51899B-69A0-49D7-86E4-E5F04DCA1FCE}"/>
              </a:ext>
            </a:extLst>
          </p:cNvPr>
          <p:cNvSpPr/>
          <p:nvPr/>
        </p:nvSpPr>
        <p:spPr>
          <a:xfrm>
            <a:off x="6264857" y="144496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regional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A5A49D3-F3EB-49D4-9DEC-080635990C95}"/>
              </a:ext>
            </a:extLst>
          </p:cNvPr>
          <p:cNvSpPr/>
          <p:nvPr/>
        </p:nvSpPr>
        <p:spPr>
          <a:xfrm>
            <a:off x="6264856" y="2127236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07D23FB-2044-473B-B041-8488AE476FBA}"/>
              </a:ext>
            </a:extLst>
          </p:cNvPr>
          <p:cNvSpPr/>
          <p:nvPr/>
        </p:nvSpPr>
        <p:spPr>
          <a:xfrm>
            <a:off x="6264855" y="76339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national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A993DA-9230-4969-A93C-5F357EF8896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860660" y="5358929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E5F154-A22B-4336-8733-3BBE9E98967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860660" y="4676658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479AE43-96DA-4A84-A7CE-13F0822A34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860660" y="3994387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CF3B1C2-8D04-41EC-B7D6-2B6772C7BFA5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2860660" y="3312116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16A44F0-06D9-4AF2-BA73-2A415DC72D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73458" y="4419680"/>
            <a:ext cx="498022" cy="49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F4EDAF6-8F41-418A-8CF7-4F4128155192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4984281" y="2631236"/>
            <a:ext cx="1643" cy="176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F35CCDE-37CE-4A03-BD7A-A67494A6E5D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673458" y="3742387"/>
            <a:ext cx="49802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BBE611F-51B9-45AB-8E31-1634761034DD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2860660" y="2379236"/>
            <a:ext cx="1312465" cy="428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706DE10-D6D6-4FCA-A713-FD0497B8653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4979925" y="1948965"/>
            <a:ext cx="5999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4FAAB7C-2046-45E2-B81D-A83371382A8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4979925" y="1267390"/>
            <a:ext cx="0" cy="17757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87DD58-DB14-4AB5-BEA9-59F0109124F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92723" y="1015390"/>
            <a:ext cx="4721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878768E-856D-4FF2-8D60-126452F865B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792723" y="1696965"/>
            <a:ext cx="47213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3F11B5A-7A08-4B10-BEB2-F02E531AA2C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798722" y="2379236"/>
            <a:ext cx="46613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9A18C4-B8DA-4EB2-B598-C55E90045953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984279" y="3994387"/>
            <a:ext cx="1" cy="17329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EFD7EA0-B86C-4474-9D77-4D4832E44B0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984280" y="3312116"/>
            <a:ext cx="1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06D6EFF-A65B-4585-A68E-5BDDD63CA725}"/>
              </a:ext>
            </a:extLst>
          </p:cNvPr>
          <p:cNvSpPr txBox="1"/>
          <p:nvPr/>
        </p:nvSpPr>
        <p:spPr>
          <a:xfrm>
            <a:off x="8209288" y="1923201"/>
            <a:ext cx="297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Sensitivity</a:t>
            </a:r>
            <a:endParaRPr lang="de-DE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3038AF-8E7F-4F54-8E01-5CB9A67DFF6D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2860660" y="2353315"/>
            <a:ext cx="2045761" cy="958801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470B498-8BD6-4DD4-B34E-CFFA4C889701}"/>
              </a:ext>
            </a:extLst>
          </p:cNvPr>
          <p:cNvCxnSpPr>
            <a:cxnSpLocks/>
          </p:cNvCxnSpPr>
          <p:nvPr/>
        </p:nvCxnSpPr>
        <p:spPr>
          <a:xfrm flipV="1">
            <a:off x="4979924" y="2379236"/>
            <a:ext cx="0" cy="770364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4ECDECD-DCFD-4822-8C4F-4249C26996AA}"/>
              </a:ext>
            </a:extLst>
          </p:cNvPr>
          <p:cNvSpPr txBox="1"/>
          <p:nvPr/>
        </p:nvSpPr>
        <p:spPr>
          <a:xfrm>
            <a:off x="8209288" y="2808116"/>
            <a:ext cx="31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</a:t>
            </a:r>
            <a:r>
              <a:rPr lang="de-DE" sz="3600" dirty="0" err="1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completness</a:t>
            </a:r>
            <a:endParaRPr lang="de-DE" sz="360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61171E3-DF07-4E7C-9F79-3409F2A123AF}"/>
              </a:ext>
            </a:extLst>
          </p:cNvPr>
          <p:cNvSpPr txBox="1"/>
          <p:nvPr/>
        </p:nvSpPr>
        <p:spPr>
          <a:xfrm>
            <a:off x="8209288" y="4318631"/>
            <a:ext cx="31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Internal </a:t>
            </a:r>
            <a:r>
              <a:rPr lang="de-DE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completness</a:t>
            </a:r>
            <a:endParaRPr lang="de-DE" sz="36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F295DC5-BB08-443C-BF5F-B0A8C23AB754}"/>
              </a:ext>
            </a:extLst>
          </p:cNvPr>
          <p:cNvCxnSpPr>
            <a:cxnSpLocks/>
          </p:cNvCxnSpPr>
          <p:nvPr/>
        </p:nvCxnSpPr>
        <p:spPr>
          <a:xfrm flipV="1">
            <a:off x="4979924" y="1015390"/>
            <a:ext cx="0" cy="12551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3BF5501-9F63-4DB4-B197-256071450F00}"/>
              </a:ext>
            </a:extLst>
          </p:cNvPr>
          <p:cNvCxnSpPr>
            <a:cxnSpLocks/>
          </p:cNvCxnSpPr>
          <p:nvPr/>
        </p:nvCxnSpPr>
        <p:spPr>
          <a:xfrm flipV="1">
            <a:off x="2440495" y="1015390"/>
            <a:ext cx="2119265" cy="400365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Jakob</dc:creator>
  <cp:lastModifiedBy>Schumacher, Jakob</cp:lastModifiedBy>
  <cp:revision>1</cp:revision>
  <dcterms:created xsi:type="dcterms:W3CDTF">2024-09-20T07:59:09Z</dcterms:created>
  <dcterms:modified xsi:type="dcterms:W3CDTF">2024-09-20T07:59:30Z</dcterms:modified>
</cp:coreProperties>
</file>