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144B-36B0-4D29-B2AB-4F749E21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C889F9-587E-45FE-B117-E77D71B07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1F115-3260-4AF5-8B35-BAF728A1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85C06-6C72-423A-812A-F16743BF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93D15-81D1-4795-86F7-9B69493F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4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981DE-B934-4B26-BFB0-12C437E7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A78BA-31C7-4FE9-A5F1-C589E7F9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427844-0320-4862-8077-0198FDC8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CF862-DB5D-4F40-B7EB-D23842E8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328E0-90EE-41EE-AEA5-02896BD5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867B9F-08CB-45B4-9565-D6BA0AD0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CF031A-7160-4200-81EE-25FF560B1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3424B-37E9-4340-A356-1924F32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C2CF6-293A-4183-A306-E277BCC1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2362D-7AB9-49FC-9468-2D1A345F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1ABFD-F9C7-4B93-8049-D8B650F8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08BED-5AB2-4E38-B516-ABF43534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CD487-3A5D-4216-9718-8D2E869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907D5-40DA-47EF-AE50-AAC1E708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7B89D-F3D1-460B-ADB7-4BC6CA69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53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6161C-D9B9-426C-8860-ABCBD2A4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5628A-A237-4EF6-9D3E-6DC8F4F2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F3405-90D5-471B-8882-0561C117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8A132-C4D0-4A90-AD85-381D0C32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28A08-D15C-40CC-B4BE-526F38E1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1E63E-D9B9-4D19-A4AB-F37B130C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CAFFC-8FFF-403E-9370-1166C530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C4047B-A870-401B-8BF5-64C483B4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267477-6FAA-427B-9706-ACD18226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56438-1444-4E2A-9C97-FFA9DBDE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908018-A2D4-419E-8DD1-495E89CB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8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A0A0B-9C1C-4854-89A5-5E2943D3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73C3D6-DE02-4D21-8DFC-523444E6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9C05C5-FA57-442D-9B0C-F8FB9C35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871E94-0FBF-42B1-88D6-BC3F3977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8FB3F-8F87-4D23-9319-6B26B5A79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CACA6B-90DA-4F51-9874-D988A55B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1800BB-148D-4614-9020-9B82E215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F2BE9E-29E7-48D9-9062-2FEBBCD9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0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62998-6FCF-4A88-86C4-5AC138AE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4375A-A01A-40E0-B7B6-7F78360D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350F7B-B165-4FAE-AD7C-3E416C1B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C3912-E29A-4C17-A58C-134CDA7A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21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0C0ED7-4AC6-4922-A1B6-1C75931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6DAC0D-FC60-40A2-B1BA-D473313C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0541D9-08E8-4B12-A63D-4A33DCBB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8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B5D59-D708-445E-A25C-FF6C425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BCDFA-8E1F-4B7B-8FEC-184F20B7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B842D1-A932-4499-93B4-D052F711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D0DE6-E37C-4986-B355-BB2ACC15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FDF01A-63B4-43A3-A11E-F4880503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C99B19-37BE-4874-8F55-AC291C23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B4D63-6A08-45CA-A27C-393688A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37D7A6-47E4-4878-AB94-B2D8D9637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0AD193-5DE8-4D31-88A0-3B5C69D6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60D3CE-780C-4724-A259-D288FE10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1D539F-E911-4287-9218-3E4D899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D454AE-247B-401F-90F4-25F0A6DA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4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618155-C85A-40D0-B678-B57FD840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55C95-48DD-453A-9FA9-29F6E720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30F67-9D2B-470D-B3EA-E15B8C906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01554-36C2-4900-9E86-976A0DF70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1909E-1270-4510-8351-F031B3F3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2">
            <a:extLst>
              <a:ext uri="{FF2B5EF4-FFF2-40B4-BE49-F238E27FC236}">
                <a16:creationId xmlns:a16="http://schemas.microsoft.com/office/drawing/2014/main" id="{177548E9-D130-4871-803A-6D63FFDF4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2301773"/>
            <a:ext cx="3881437" cy="1289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0" tIns="0" rIns="0" bIns="0" anchorCtr="1"/>
          <a:lstStyle>
            <a:lvl1pPr defTabSz="1116013">
              <a:spcBef>
                <a:spcPct val="20000"/>
              </a:spcBef>
              <a:buClr>
                <a:schemeClr val="hlink"/>
              </a:buClr>
              <a:buSzPct val="100000"/>
              <a:buChar char="•"/>
              <a:defRPr sz="3200">
                <a:solidFill>
                  <a:srgbClr val="000066"/>
                </a:solidFill>
                <a:latin typeface="Arial" pitchFamily="34" charset="0"/>
              </a:defRPr>
            </a:lvl1pPr>
            <a:lvl2pPr marL="742950" indent="-285750" defTabSz="1116013">
              <a:spcBef>
                <a:spcPct val="20000"/>
              </a:spcBef>
              <a:buClr>
                <a:srgbClr val="F70707"/>
              </a:buClr>
              <a:buSzPct val="100000"/>
              <a:buFont typeface="Symbol" pitchFamily="18" charset="2"/>
              <a:buChar char="-"/>
              <a:defRPr sz="2800">
                <a:solidFill>
                  <a:srgbClr val="000066"/>
                </a:solidFill>
                <a:latin typeface="Arial" pitchFamily="34" charset="0"/>
              </a:defRPr>
            </a:lvl2pPr>
            <a:lvl3pPr marL="1143000" indent="-228600" defTabSz="1116013">
              <a:spcBef>
                <a:spcPct val="20000"/>
              </a:spcBef>
              <a:buClr>
                <a:schemeClr val="hlink"/>
              </a:buClr>
              <a:buSzPct val="100000"/>
              <a:buChar char="•"/>
              <a:defRPr sz="2400">
                <a:solidFill>
                  <a:srgbClr val="000066"/>
                </a:solidFill>
                <a:latin typeface="Arial" pitchFamily="34" charset="0"/>
              </a:defRPr>
            </a:lvl3pPr>
            <a:lvl4pPr marL="1600200" indent="-228600" defTabSz="1116013">
              <a:spcBef>
                <a:spcPct val="20000"/>
              </a:spcBef>
              <a:buClr>
                <a:schemeClr val="hlink"/>
              </a:buClr>
              <a:buSzPct val="100000"/>
              <a:buChar char="°"/>
              <a:defRPr sz="2000">
                <a:solidFill>
                  <a:srgbClr val="000066"/>
                </a:solidFill>
                <a:latin typeface="Arial" pitchFamily="34" charset="0"/>
              </a:defRPr>
            </a:lvl4pPr>
            <a:lvl5pPr marL="2057400" indent="-228600" defTabSz="1116013">
              <a:spcBef>
                <a:spcPct val="20000"/>
              </a:spcBef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5pPr>
            <a:lvl6pPr marL="2514600" indent="-228600" defTabSz="1116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6pPr>
            <a:lvl7pPr marL="2971800" indent="-228600" defTabSz="1116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7pPr>
            <a:lvl8pPr marL="3429000" indent="-228600" defTabSz="1116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8pPr>
            <a:lvl9pPr marL="3886200" indent="-228600" defTabSz="1116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ScalaSans-Regular" pitchFamily="34" charset="0"/>
              </a:rPr>
              <a:t>Sensitivity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ScalaSans-Regular" pitchFamily="34" charset="0"/>
              </a:rPr>
              <a:t>Data quality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ScalaSans-Regular" pitchFamily="34" charset="0"/>
              </a:rPr>
              <a:t>Representativeness</a:t>
            </a:r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id="{E9852DC0-3529-4285-AE74-6F296368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9" y="2000251"/>
            <a:ext cx="3279775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0" tIns="0" rIns="0" bIns="0" anchorCtr="1"/>
          <a:lstStyle>
            <a:lvl1pPr defTabSz="1116013">
              <a:spcBef>
                <a:spcPct val="20000"/>
              </a:spcBef>
              <a:buClr>
                <a:schemeClr val="hlink"/>
              </a:buClr>
              <a:buSzPct val="100000"/>
              <a:buChar char="•"/>
              <a:defRPr sz="3200">
                <a:solidFill>
                  <a:srgbClr val="000066"/>
                </a:solidFill>
                <a:latin typeface="Arial" pitchFamily="34" charset="0"/>
              </a:defRPr>
            </a:lvl1pPr>
            <a:lvl2pPr marL="742950" indent="-285750" defTabSz="1116013">
              <a:spcBef>
                <a:spcPct val="20000"/>
              </a:spcBef>
              <a:buClr>
                <a:srgbClr val="F70707"/>
              </a:buClr>
              <a:buSzPct val="100000"/>
              <a:buFont typeface="Symbol" pitchFamily="18" charset="2"/>
              <a:buChar char="-"/>
              <a:defRPr sz="2800">
                <a:solidFill>
                  <a:srgbClr val="000066"/>
                </a:solidFill>
                <a:latin typeface="Arial" pitchFamily="34" charset="0"/>
              </a:defRPr>
            </a:lvl2pPr>
            <a:lvl3pPr marL="1143000" indent="-228600" defTabSz="1116013">
              <a:spcBef>
                <a:spcPct val="20000"/>
              </a:spcBef>
              <a:buClr>
                <a:schemeClr val="hlink"/>
              </a:buClr>
              <a:buSzPct val="100000"/>
              <a:buChar char="•"/>
              <a:defRPr sz="2400">
                <a:solidFill>
                  <a:srgbClr val="000066"/>
                </a:solidFill>
                <a:latin typeface="Arial" pitchFamily="34" charset="0"/>
              </a:defRPr>
            </a:lvl3pPr>
            <a:lvl4pPr marL="1600200" indent="-228600" defTabSz="1116013">
              <a:spcBef>
                <a:spcPct val="20000"/>
              </a:spcBef>
              <a:buClr>
                <a:schemeClr val="hlink"/>
              </a:buClr>
              <a:buSzPct val="100000"/>
              <a:buChar char="°"/>
              <a:defRPr sz="2000">
                <a:solidFill>
                  <a:srgbClr val="000066"/>
                </a:solidFill>
                <a:latin typeface="Arial" pitchFamily="34" charset="0"/>
              </a:defRPr>
            </a:lvl4pPr>
            <a:lvl5pPr marL="2057400" indent="-228600" defTabSz="1116013">
              <a:spcBef>
                <a:spcPct val="20000"/>
              </a:spcBef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5pPr>
            <a:lvl6pPr marL="2514600" indent="-228600" defTabSz="1116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6pPr>
            <a:lvl7pPr marL="2971800" indent="-228600" defTabSz="1116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7pPr>
            <a:lvl8pPr marL="3429000" indent="-228600" defTabSz="1116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8pPr>
            <a:lvl9pPr marL="3886200" indent="-228600" defTabSz="1116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•"/>
              <a:defRPr sz="2000">
                <a:solidFill>
                  <a:srgbClr val="000066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ScalaSans-Regular" pitchFamily="34" charset="0"/>
              </a:rPr>
              <a:t>Timeliness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ScalaSans-Regular" pitchFamily="34" charset="0"/>
              </a:rPr>
              <a:t>Acceptability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ScalaSans-Regular" pitchFamily="34" charset="0"/>
              </a:rPr>
              <a:t>Flexibility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ScalaSans-Regular" pitchFamily="34" charset="0"/>
              </a:rPr>
              <a:t>Simplicity</a:t>
            </a:r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081F9E06-461F-4E14-8C8B-713955366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050" y="3908425"/>
            <a:ext cx="6565900" cy="0"/>
          </a:xfrm>
          <a:prstGeom prst="line">
            <a:avLst/>
          </a:prstGeom>
          <a:noFill/>
          <a:ln w="76200">
            <a:solidFill>
              <a:srgbClr val="69AE2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 w="0"/>
              <a:solidFill>
                <a:srgbClr val="69AE2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ahoma"/>
            </a:endParaRP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C5E83882-2FB5-4050-9444-532D714D2A24}"/>
              </a:ext>
            </a:extLst>
          </p:cNvPr>
          <p:cNvSpPr>
            <a:spLocks/>
          </p:cNvSpPr>
          <p:nvPr/>
        </p:nvSpPr>
        <p:spPr bwMode="auto">
          <a:xfrm>
            <a:off x="5395053" y="3933825"/>
            <a:ext cx="1519238" cy="1511300"/>
          </a:xfrm>
          <a:custGeom>
            <a:avLst/>
            <a:gdLst>
              <a:gd name="T0" fmla="*/ 2147483647 w 912"/>
              <a:gd name="T1" fmla="*/ 0 h 781"/>
              <a:gd name="T2" fmla="*/ 0 w 912"/>
              <a:gd name="T3" fmla="*/ 2147483647 h 781"/>
              <a:gd name="T4" fmla="*/ 2147483647 w 912"/>
              <a:gd name="T5" fmla="*/ 2147483647 h 781"/>
              <a:gd name="T6" fmla="*/ 2147483647 w 912"/>
              <a:gd name="T7" fmla="*/ 0 h 7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781">
                <a:moveTo>
                  <a:pt x="391" y="0"/>
                </a:moveTo>
                <a:lnTo>
                  <a:pt x="0" y="781"/>
                </a:lnTo>
                <a:lnTo>
                  <a:pt x="912" y="781"/>
                </a:lnTo>
                <a:lnTo>
                  <a:pt x="391" y="0"/>
                </a:lnTo>
                <a:close/>
              </a:path>
            </a:pathLst>
          </a:custGeom>
          <a:solidFill>
            <a:srgbClr val="69AE23"/>
          </a:solidFill>
          <a:ln w="12700" cap="flat" cmpd="sng" algn="ctr">
            <a:solidFill>
              <a:srgbClr val="69AE23">
                <a:shade val="50000"/>
              </a:srgbClr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 w="0"/>
              <a:solidFill>
                <a:srgbClr val="69AE2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98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ScalaSans-Regular</vt:lpstr>
      <vt:lpstr>Tahoma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Schumacher, Jakob</dc:creator>
  <cp:lastModifiedBy>Schumacher, Jakob</cp:lastModifiedBy>
  <cp:revision>3</cp:revision>
  <dcterms:created xsi:type="dcterms:W3CDTF">2024-09-20T07:59:09Z</dcterms:created>
  <dcterms:modified xsi:type="dcterms:W3CDTF">2024-09-20T09:02:26Z</dcterms:modified>
</cp:coreProperties>
</file>