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8"/>
  </p:notesMasterIdLst>
  <p:sldIdLst>
    <p:sldId id="4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itlmann, Nadine" initials="ZN" lastIdx="8" clrIdx="0">
    <p:extLst>
      <p:ext uri="{19B8F6BF-5375-455C-9EA6-DF929625EA0E}">
        <p15:presenceInfo xmlns:p15="http://schemas.microsoft.com/office/powerpoint/2012/main" userId="Zeitlmann, Nad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81637" autoAdjust="0"/>
  </p:normalViewPr>
  <p:slideViewPr>
    <p:cSldViewPr snapToGrid="0">
      <p:cViewPr varScale="1">
        <p:scale>
          <a:sx n="98" d="100"/>
          <a:sy n="98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D2057-B97E-4F04-9E3B-8D5F77AA1E57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8B699-211C-4BFE-AA67-2AE463B03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1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4012163"/>
            <a:ext cx="10800000" cy="1794912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8000" y="3312000"/>
            <a:ext cx="10800000" cy="5040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European Centre for Disease Prevention and Control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66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23936"/>
            <a:ext cx="9007564" cy="951722"/>
          </a:xfrm>
        </p:spPr>
        <p:txBody>
          <a:bodyPr>
            <a:normAutofit/>
          </a:bodyPr>
          <a:lstStyle>
            <a:lvl1pPr>
              <a:defRPr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474237"/>
            <a:ext cx="11352563" cy="4702726"/>
          </a:xfr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999" y="6475541"/>
            <a:ext cx="7733681" cy="365125"/>
          </a:xfrm>
        </p:spPr>
        <p:txBody>
          <a:bodyPr/>
          <a:lstStyle>
            <a:lvl1pPr algn="l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362" y="647554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71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48000" y="4012163"/>
            <a:ext cx="10800000" cy="1794912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362" y="647554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7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8EC4-E375-4F5B-9C1A-B07E3839A7D6}" type="slidenum">
              <a:rPr lang="en-GB" altLang="en-US"/>
              <a:pPr>
                <a:defRPr/>
              </a:pPr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70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Surveillance of infectious diseases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7B-ED1C-D84B-8478-63C77FA79618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Inhaltsplatzhalter 9"/>
          <p:cNvSpPr>
            <a:spLocks noGrp="1"/>
          </p:cNvSpPr>
          <p:nvPr>
            <p:ph sz="quarter" idx="13"/>
          </p:nvPr>
        </p:nvSpPr>
        <p:spPr>
          <a:xfrm>
            <a:off x="609600" y="1710633"/>
            <a:ext cx="10644861" cy="450784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609600" y="836265"/>
            <a:ext cx="10644861" cy="8743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51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08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34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9DE21651-B695-4952-AFA9-6EDD4B821628}"/>
              </a:ext>
            </a:extLst>
          </p:cNvPr>
          <p:cNvSpPr/>
          <p:nvPr/>
        </p:nvSpPr>
        <p:spPr>
          <a:xfrm>
            <a:off x="4474998" y="592454"/>
            <a:ext cx="1754980" cy="125613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03C17-EAA2-43E4-BF86-0A59ADEAA962}"/>
              </a:ext>
            </a:extLst>
          </p:cNvPr>
          <p:cNvSpPr txBox="1"/>
          <p:nvPr/>
        </p:nvSpPr>
        <p:spPr>
          <a:xfrm>
            <a:off x="4778234" y="1458449"/>
            <a:ext cx="116034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Reported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A0C7037-D4CC-4BE9-AF98-BC6F11C5A18E}"/>
              </a:ext>
            </a:extLst>
          </p:cNvPr>
          <p:cNvSpPr txBox="1"/>
          <p:nvPr/>
        </p:nvSpPr>
        <p:spPr>
          <a:xfrm>
            <a:off x="4215528" y="2112220"/>
            <a:ext cx="22053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National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7107E05-D5A3-4E7F-834B-00089770E0A1}"/>
              </a:ext>
            </a:extLst>
          </p:cNvPr>
          <p:cNvSpPr txBox="1"/>
          <p:nvPr/>
        </p:nvSpPr>
        <p:spPr>
          <a:xfrm>
            <a:off x="3904029" y="2703618"/>
            <a:ext cx="2828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8183122-FA99-4427-957F-0B4BCAD00BC2}"/>
              </a:ext>
            </a:extLst>
          </p:cNvPr>
          <p:cNvSpPr txBox="1"/>
          <p:nvPr/>
        </p:nvSpPr>
        <p:spPr>
          <a:xfrm>
            <a:off x="3552337" y="3295016"/>
            <a:ext cx="3531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Diagnosis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03312A0B-A84D-44D2-A123-82B6AF1D3C15}"/>
              </a:ext>
            </a:extLst>
          </p:cNvPr>
          <p:cNvSpPr txBox="1"/>
          <p:nvPr/>
        </p:nvSpPr>
        <p:spPr>
          <a:xfrm>
            <a:off x="3150403" y="3886414"/>
            <a:ext cx="43356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Sample taken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354CC99E-52C6-4DF4-ABF8-62E52CED5FEB}"/>
              </a:ext>
            </a:extLst>
          </p:cNvPr>
          <p:cNvSpPr txBox="1"/>
          <p:nvPr/>
        </p:nvSpPr>
        <p:spPr>
          <a:xfrm>
            <a:off x="2838741" y="4477812"/>
            <a:ext cx="49589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Visit doctor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19A77BA2-1EBE-4430-8531-8DFAD5916CD1}"/>
              </a:ext>
            </a:extLst>
          </p:cNvPr>
          <p:cNvSpPr txBox="1"/>
          <p:nvPr/>
        </p:nvSpPr>
        <p:spPr>
          <a:xfrm>
            <a:off x="2517358" y="5069210"/>
            <a:ext cx="56017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Diseased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44CCC125-8910-468C-8B81-A62C3E8EA8DC}"/>
              </a:ext>
            </a:extLst>
          </p:cNvPr>
          <p:cNvSpPr txBox="1"/>
          <p:nvPr/>
        </p:nvSpPr>
        <p:spPr>
          <a:xfrm>
            <a:off x="2135521" y="5660605"/>
            <a:ext cx="63653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Infected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ECDC">
      <a:dk1>
        <a:sysClr val="windowText" lastClr="000000"/>
      </a:dk1>
      <a:lt1>
        <a:sysClr val="window" lastClr="FFFFFF"/>
      </a:lt1>
      <a:dk2>
        <a:srgbClr val="69AE23"/>
      </a:dk2>
      <a:lt2>
        <a:srgbClr val="E7E6E6"/>
      </a:lt2>
      <a:accent1>
        <a:srgbClr val="69AE23"/>
      </a:accent1>
      <a:accent2>
        <a:srgbClr val="7CBDC1"/>
      </a:accent2>
      <a:accent3>
        <a:srgbClr val="C0D236"/>
      </a:accent3>
      <a:accent4>
        <a:srgbClr val="3E5B84"/>
      </a:accent4>
      <a:accent5>
        <a:srgbClr val="008C75"/>
      </a:accent5>
      <a:accent6>
        <a:srgbClr val="82428D"/>
      </a:accent6>
      <a:hlink>
        <a:srgbClr val="69AE23"/>
      </a:hlink>
      <a:folHlink>
        <a:srgbClr val="69AE23"/>
      </a:folHlink>
    </a:clrScheme>
    <a:fontScheme name="ECD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84D5B36-5AAA-413C-AE7E-FFA061220107}" vid="{8498A383-0702-4112-A768-B8F5035962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14c281f0-fdb2-43d6-8bd5-8268950107ba" ContentTypeId="0x010100EE95EE7DB3A482488E68FA4A7091999F" PreviousValue="false" LastSyncTimeStamp="2023-05-23T07:48:25.837Z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489bfe21c7249aba6a1ae186fa4e51c xmlns="fe73b3f6-a427-4a99-886e-da32c6de835d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bed60e9a-f1b8-4691-a7e2-534f78067ff3</TermId>
        </TermInfo>
      </Terms>
    </b489bfe21c7249aba6a1ae186fa4e51c>
    <ECMX_SUMMARY xmlns="4240f11c-4df2-4a37-9be1-bdf0d4dfc218" xsi:nil="true"/>
    <ECMX_ADDITIONALINFO xmlns="4240f11c-4df2-4a37-9be1-bdf0d4dfc218" xsi:nil="true"/>
    <ECMX_OWNER xmlns="fe73b3f6-a427-4a99-886e-da32c6de835d">
      <UserInfo>
        <DisplayName/>
        <AccountId xsi:nil="true"/>
        <AccountType/>
      </UserInfo>
    </ECMX_OWNER>
    <TaxKeywordTaxHTField xmlns="aa219290-eb03-4a97-b130-2294a785c327">
      <Terms xmlns="http://schemas.microsoft.com/office/infopath/2007/PartnerControls"/>
    </TaxKeywordTaxHTField>
    <kf1264ba1b22407abef15b09c01e8cf0 xmlns="fe73b3f6-a427-4a99-886e-da32c6de835d">
      <Terms xmlns="http://schemas.microsoft.com/office/infopath/2007/PartnerControls"/>
    </kf1264ba1b22407abef15b09c01e8cf0>
    <o13d78bceb4b4178ab3c456bf4db706a xmlns="fe73b3f6-a427-4a99-886e-da32c6de835d">
      <Terms xmlns="http://schemas.microsoft.com/office/infopath/2007/PartnerControls"/>
    </o13d78bceb4b4178ab3c456bf4db706a>
    <ECMX_PUBLISHDATE xmlns="4240f11c-4df2-4a37-9be1-bdf0d4dfc218" xsi:nil="true"/>
    <ECMX_BUSINESSID xmlns="4240f11c-4df2-4a37-9be1-bdf0d4dfc218" xsi:nil="true"/>
    <c67668d6730c4bc2a26c654fc875ab99 xmlns="fe73b3f6-a427-4a99-886e-da32c6de835d">
      <Terms xmlns="http://schemas.microsoft.com/office/infopath/2007/PartnerControls"/>
    </c67668d6730c4bc2a26c654fc875ab99>
    <TaxCatchAll xmlns="fe73b3f6-a427-4a99-886e-da32c6de835d">
      <Value>2</Value>
      <Value>1</Value>
    </TaxCatchAll>
    <na274824997947589a1bfdfb0b645b50 xmlns="fe73b3f6-a427-4a99-886e-da32c6de835d">
      <Terms xmlns="http://schemas.microsoft.com/office/infopath/2007/PartnerControls"/>
    </na274824997947589a1bfdfb0b645b50>
    <ECMX_OPERATIONALID xmlns="4240f11c-4df2-4a37-9be1-bdf0d4dfc218" xsi:nil="true"/>
    <cbaf9fdaaf87475a8d0ae10d3e79318e xmlns="fe73b3f6-a427-4a99-886e-da32c6de835d">
      <Terms xmlns="http://schemas.microsoft.com/office/infopath/2007/PartnerControls">
        <TermInfo xmlns="http://schemas.microsoft.com/office/infopath/2007/PartnerControls">
          <TermName xmlns="http://schemas.microsoft.com/office/infopath/2007/PartnerControls">Active</TermName>
          <TermId xmlns="http://schemas.microsoft.com/office/infopath/2007/PartnerControls">50127695-0d4f-4ac1-ab93-ebc716c3e584</TermId>
        </TermInfo>
      </Terms>
    </cbaf9fdaaf87475a8d0ae10d3e79318e>
    <_dlc_DocId xmlns="aa219290-eb03-4a97-b130-2294a785c327">progman-812570161-7219</_dlc_DocId>
    <_dlc_DocIdUrl xmlns="aa219290-eb03-4a97-b130-2294a785c327">
      <Url>https://ecdc365.sharepoint.com/teams/econ_progman/_layouts/15/DocIdRedir.aspx?ID=progman-812570161-7219</Url>
      <Description>progman-812570161-7219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Standard Document" ma:contentTypeID="0x010100EE95EE7DB3A482488E68FA4A7091999F002BC2764FE2F4F441AAC91C4B396137B0" ma:contentTypeVersion="8" ma:contentTypeDescription="Create a new document." ma:contentTypeScope="" ma:versionID="019621ac357b7d42107431f61faad9c4">
  <xsd:schema xmlns:xsd="http://www.w3.org/2001/XMLSchema" xmlns:xs="http://www.w3.org/2001/XMLSchema" xmlns:p="http://schemas.microsoft.com/office/2006/metadata/properties" xmlns:ns2="4240f11c-4df2-4a37-9be1-bdf0d4dfc218" xmlns:ns3="fe73b3f6-a427-4a99-886e-da32c6de835d" xmlns:ns4="aa219290-eb03-4a97-b130-2294a785c327" targetNamespace="http://schemas.microsoft.com/office/2006/metadata/properties" ma:root="true" ma:fieldsID="bd8c0a9a9502bf7bc54e3ec45693c595" ns2:_="" ns3:_="" ns4:_="">
    <xsd:import namespace="4240f11c-4df2-4a37-9be1-bdf0d4dfc218"/>
    <xsd:import namespace="fe73b3f6-a427-4a99-886e-da32c6de835d"/>
    <xsd:import namespace="aa219290-eb03-4a97-b130-2294a785c327"/>
    <xsd:element name="properties">
      <xsd:complexType>
        <xsd:sequence>
          <xsd:element name="documentManagement">
            <xsd:complexType>
              <xsd:all>
                <xsd:element ref="ns2:ECMX_SUMMARY" minOccurs="0"/>
                <xsd:element ref="ns3:c67668d6730c4bc2a26c654fc875ab99" minOccurs="0"/>
                <xsd:element ref="ns3:TaxCatchAll" minOccurs="0"/>
                <xsd:element ref="ns3:TaxCatchAllLabel" minOccurs="0"/>
                <xsd:element ref="ns3:o13d78bceb4b4178ab3c456bf4db706a" minOccurs="0"/>
                <xsd:element ref="ns3:na274824997947589a1bfdfb0b645b50" minOccurs="0"/>
                <xsd:element ref="ns3:kf1264ba1b22407abef15b09c01e8cf0" minOccurs="0"/>
                <xsd:element ref="ns3:b489bfe21c7249aba6a1ae186fa4e51c" minOccurs="0"/>
                <xsd:element ref="ns3:cbaf9fdaaf87475a8d0ae10d3e79318e" minOccurs="0"/>
                <xsd:element ref="ns2:ECMX_PUBLISHDATE" minOccurs="0"/>
                <xsd:element ref="ns2:ECMX_BUSINESSID" minOccurs="0"/>
                <xsd:element ref="ns2:ECMX_OPERATIONALID" minOccurs="0"/>
                <xsd:element ref="ns2:ECMX_ADDITIONALINFO" minOccurs="0"/>
                <xsd:element ref="ns3:ECMX_OWNER" minOccurs="0"/>
                <xsd:element ref="ns4:_dlc_DocId" minOccurs="0"/>
                <xsd:element ref="ns4:_dlc_DocIdUrl" minOccurs="0"/>
                <xsd:element ref="ns4:_dlc_DocIdPersistId" minOccurs="0"/>
                <xsd:element ref="ns4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0f11c-4df2-4a37-9be1-bdf0d4dfc218" elementFormDefault="qualified">
    <xsd:import namespace="http://schemas.microsoft.com/office/2006/documentManagement/types"/>
    <xsd:import namespace="http://schemas.microsoft.com/office/infopath/2007/PartnerControls"/>
    <xsd:element name="ECMX_SUMMARY" ma:index="8" nillable="true" ma:displayName="Summary" ma:description="Short and distinct description of the document" ma:internalName="ECMX_SUMMARY">
      <xsd:simpleType>
        <xsd:restriction base="dms:Note">
          <xsd:maxLength value="255"/>
        </xsd:restriction>
      </xsd:simpleType>
    </xsd:element>
    <xsd:element name="ECMX_PUBLISHDATE" ma:index="23" nillable="true" ma:displayName="Publish Date" ma:description="Enter the date of publication or finalisation of this document" ma:format="DateOnly" ma:internalName="ECMX_PUBLISHDATE">
      <xsd:simpleType>
        <xsd:restriction base="dms:DateTime"/>
      </xsd:simpleType>
    </xsd:element>
    <xsd:element name="ECMX_BUSINESSID" ma:index="24" nillable="true" ma:displayName="Business ID" ma:description="Enter the business identifier of the document such as ECDC/IP/25" ma:internalName="ECMX_BUSINESSID">
      <xsd:simpleType>
        <xsd:restriction base="dms:Text">
          <xsd:maxLength value="255"/>
        </xsd:restriction>
      </xsd:simpleType>
    </xsd:element>
    <xsd:element name="ECMX_OPERATIONALID" ma:index="25" nillable="true" ma:displayName="Operational ID" ma:description="Enter the operational or workflow identifier such as 104.2.2.1" ma:internalName="ECMX_OPERATIONALID">
      <xsd:simpleType>
        <xsd:restriction base="dms:Text">
          <xsd:maxLength value="255"/>
        </xsd:restriction>
      </xsd:simpleType>
    </xsd:element>
    <xsd:element name="ECMX_ADDITIONALINFO" ma:index="26" nillable="true" ma:displayName="Additional Info" ma:description="Provide any additional notes or information about the document" ma:internalName="ECMX_ADDITIONALINF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73b3f6-a427-4a99-886e-da32c6de835d" elementFormDefault="qualified">
    <xsd:import namespace="http://schemas.microsoft.com/office/2006/documentManagement/types"/>
    <xsd:import namespace="http://schemas.microsoft.com/office/infopath/2007/PartnerControls"/>
    <xsd:element name="c67668d6730c4bc2a26c654fc875ab99" ma:index="9" nillable="true" ma:taxonomy="true" ma:internalName="c67668d6730c4bc2a26c654fc875ab99" ma:taxonomyFieldName="ECMX_CATEGORYLABEL" ma:displayName="Category Label" ma:fieldId="{c67668d6-730c-4bc2-a26c-654fc875ab99}" ma:taxonomyMulti="true" ma:sspId="14c281f0-fdb2-43d6-8bd5-8268950107ba" ma:termSetId="c558570e-7e10-421a-aae8-97c91a67507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644580fd-6fc8-4dca-99b1-30830a365b98}" ma:internalName="TaxCatchAll" ma:showField="CatchAllData" ma:web="aa219290-eb03-4a97-b130-2294a785c3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644580fd-6fc8-4dca-99b1-30830a365b98}" ma:internalName="TaxCatchAllLabel" ma:readOnly="true" ma:showField="CatchAllDataLabel" ma:web="aa219290-eb03-4a97-b130-2294a785c3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13d78bceb4b4178ab3c456bf4db706a" ma:index="13" nillable="true" ma:taxonomy="true" ma:internalName="o13d78bceb4b4178ab3c456bf4db706a" ma:taxonomyFieldName="ECMX_DOCUMENTTYPE" ma:displayName="Document Type" ma:fieldId="{813d78bc-eb4b-4178-ab3c-456bf4db706a}" ma:sspId="14c281f0-fdb2-43d6-8bd5-8268950107ba" ma:termSetId="c389c416-3255-4b96-b67a-477bf9d78a2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a274824997947589a1bfdfb0b645b50" ma:index="15" nillable="true" ma:taxonomy="true" ma:internalName="na274824997947589a1bfdfb0b645b50" ma:taxonomyFieldName="ECMX_ENTITY" ma:displayName="Entity" ma:fieldId="{7a274824-9979-4758-9a1b-fdfb0b645b50}" ma:sspId="14c281f0-fdb2-43d6-8bd5-8268950107ba" ma:termSetId="642df4da-6b01-472d-8f33-07d3ed3a3a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f1264ba1b22407abef15b09c01e8cf0" ma:index="17" nillable="true" ma:taxonomy="true" ma:internalName="kf1264ba1b22407abef15b09c01e8cf0" ma:taxonomyFieldName="ECMX_DISEASEPATHOGEN" ma:displayName="Disease/Pathogen" ma:fieldId="{4f1264ba-1b22-407a-bef1-5b09c01e8cf0}" ma:sspId="14c281f0-fdb2-43d6-8bd5-8268950107ba" ma:termSetId="0299f09b-7697-48da-88c2-893786836ca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489bfe21c7249aba6a1ae186fa4e51c" ma:index="19" nillable="true" ma:taxonomy="true" ma:internalName="b489bfe21c7249aba6a1ae186fa4e51c" ma:taxonomyFieldName="ECMX_DOCUMENTSTATUS" ma:displayName="Document Status" ma:readOnly="false" ma:default="1;#Draft|bed60e9a-f1b8-4691-a7e2-534f78067ff3" ma:fieldId="{b489bfe2-1c72-49ab-a6a1-ae186fa4e51c}" ma:sspId="14c281f0-fdb2-43d6-8bd5-8268950107ba" ma:termSetId="142c0697-2f33-49ef-84e0-8a01165d72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af9fdaaf87475a8d0ae10d3e79318e" ma:index="21" nillable="true" ma:taxonomy="true" ma:internalName="cbaf9fdaaf87475a8d0ae10d3e79318e" ma:taxonomyFieldName="ECMX_LIFECYCLE" ma:displayName="Lifecycle" ma:readOnly="true" ma:default="2;#Active|50127695-0d4f-4ac1-ab93-ebc716c3e584" ma:fieldId="{cbaf9fda-af87-475a-8d0a-e10d3e79318e}" ma:sspId="14c281f0-fdb2-43d6-8bd5-8268950107ba" ma:termSetId="84fb9b37-c2b8-4969-9234-b37fe8170d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CMX_OWNER" ma:index="27" nillable="true" ma:displayName="Owner" ma:list="UserInfo" ma:SharePointGroup="0" ma:internalName="ECMX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19290-eb03-4a97-b130-2294a785c327" elementFormDefault="qualified">
    <xsd:import namespace="http://schemas.microsoft.com/office/2006/documentManagement/types"/>
    <xsd:import namespace="http://schemas.microsoft.com/office/infopath/2007/PartnerControls"/>
    <xsd:element name="_dlc_DocId" ma:index="2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14c281f0-fdb2-43d6-8bd5-8268950107b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485EC4-498C-4950-880B-710CFB50DAA5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80FF93BA-ECA0-430B-BCB7-D8B1D2DB87E9}">
  <ds:schemaRefs>
    <ds:schemaRef ds:uri="http://schemas.microsoft.com/office/2006/documentManagement/types"/>
    <ds:schemaRef ds:uri="4240f11c-4df2-4a37-9be1-bdf0d4dfc218"/>
    <ds:schemaRef ds:uri="http://schemas.openxmlformats.org/package/2006/metadata/core-properties"/>
    <ds:schemaRef ds:uri="aa219290-eb03-4a97-b130-2294a785c327"/>
    <ds:schemaRef ds:uri="http://purl.org/dc/elements/1.1/"/>
    <ds:schemaRef ds:uri="http://schemas.microsoft.com/office/infopath/2007/PartnerControls"/>
    <ds:schemaRef ds:uri="http://schemas.microsoft.com/office/2006/metadata/properties"/>
    <ds:schemaRef ds:uri="fe73b3f6-a427-4a99-886e-da32c6de835d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D5C724A-FE52-47CB-B70E-6E5E629AB91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DB827CD-1950-4443-8028-9F1C4B24F5FF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47F328B5-8F28-44B4-AEDA-892F73904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40f11c-4df2-4a37-9be1-bdf0d4dfc218"/>
    <ds:schemaRef ds:uri="fe73b3f6-a427-4a99-886e-da32c6de835d"/>
    <ds:schemaRef ds:uri="aa219290-eb03-4a97-b130-2294a785c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d6aa37e-3a89-4bd8-9367-95b8219209ae}" enabled="1" method="Standard" siteId="{6ad73702-409c-4046-ae59-cc4bea334507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Theme1</vt:lpstr>
      <vt:lpstr>PowerPoint-Präsentation</vt:lpstr>
    </vt:vector>
  </TitlesOfParts>
  <Company>ECDC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Southern Neighbourhood Policy   -   Regional Workshop on COVID-19 Recovery  +++   TITLE, speaker   +++</dc:title>
  <dc:creator>Anne Ingenbleek</dc:creator>
  <cp:lastModifiedBy>Schumacher, Jakob</cp:lastModifiedBy>
  <cp:revision>31</cp:revision>
  <dcterms:created xsi:type="dcterms:W3CDTF">2023-03-01T09:43:08Z</dcterms:created>
  <dcterms:modified xsi:type="dcterms:W3CDTF">2024-09-25T03:05:51Z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Theme1:8</vt:lpwstr>
  </property>
  <property fmtid="{D5CDD505-2E9C-101B-9397-08002B2CF9AE}" pid="3" name="ClassificationContentMarkingHeaderText">
    <vt:lpwstr>ECDC NORMAL</vt:lpwstr>
  </property>
  <property fmtid="{D5CDD505-2E9C-101B-9397-08002B2CF9AE}" pid="4" name="ContentTypeId">
    <vt:lpwstr>0x010100EE95EE7DB3A482488E68FA4A7091999F002BC2764FE2F4F441AAC91C4B396137B0</vt:lpwstr>
  </property>
  <property fmtid="{D5CDD505-2E9C-101B-9397-08002B2CF9AE}" pid="5" name="TaxKeyword">
    <vt:lpwstr/>
  </property>
  <property fmtid="{D5CDD505-2E9C-101B-9397-08002B2CF9AE}" pid="6" name="ECMX_ENTITY">
    <vt:lpwstr/>
  </property>
  <property fmtid="{D5CDD505-2E9C-101B-9397-08002B2CF9AE}" pid="7" name="MediaServiceImageTags">
    <vt:lpwstr/>
  </property>
  <property fmtid="{D5CDD505-2E9C-101B-9397-08002B2CF9AE}" pid="8" name="ECMX_LIFECYCLE">
    <vt:lpwstr>2;#Active|50127695-0d4f-4ac1-ab93-ebc716c3e584</vt:lpwstr>
  </property>
  <property fmtid="{D5CDD505-2E9C-101B-9397-08002B2CF9AE}" pid="9" name="lcf76f155ced4ddcb4097134ff3c332f">
    <vt:lpwstr/>
  </property>
  <property fmtid="{D5CDD505-2E9C-101B-9397-08002B2CF9AE}" pid="10" name="ECMX_DISEASEPATHOGEN">
    <vt:lpwstr/>
  </property>
  <property fmtid="{D5CDD505-2E9C-101B-9397-08002B2CF9AE}" pid="11" name="TaxKeywordTaxHTField">
    <vt:lpwstr/>
  </property>
  <property fmtid="{D5CDD505-2E9C-101B-9397-08002B2CF9AE}" pid="12" name="ECMX_DOCUMENTTYPE">
    <vt:lpwstr/>
  </property>
  <property fmtid="{D5CDD505-2E9C-101B-9397-08002B2CF9AE}" pid="13" name="ECMX_CATEGORYLABEL">
    <vt:lpwstr/>
  </property>
  <property fmtid="{D5CDD505-2E9C-101B-9397-08002B2CF9AE}" pid="14" name="ECMX_DOCUMENTSTATUS">
    <vt:lpwstr>1;#Draft|bed60e9a-f1b8-4691-a7e2-534f78067ff3</vt:lpwstr>
  </property>
  <property fmtid="{D5CDD505-2E9C-101B-9397-08002B2CF9AE}" pid="15" name="_dlc_DocIdItemGuid">
    <vt:lpwstr>d8e169e0-defe-4184-beba-ae9be972a881</vt:lpwstr>
  </property>
</Properties>
</file>