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C1C3C-A80B-463E-9E81-4A47610A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F9806-4B81-491C-A85A-216B2823C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358E9-27E4-45E8-8200-938D8F6E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9F64F-360D-4EF8-88FA-EB1D927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C44B8-C184-4AB7-BA53-B23D13FD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8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855BC-47DA-48D2-BAB1-6E46C712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52F799-D885-448E-BCB4-BFDD06E0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82C543-3BFD-47DD-A4C5-4E83DE9E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6D509-3FC8-4D36-87E6-1F7C65EC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248E-C152-496D-96FA-6217FF70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0AB6CB-AEC4-4CBF-ACD5-A4317F536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CB1A7B-8264-409F-BE23-C20A0CE8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A0E6D-04E2-4C26-842A-F1F8157A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78DD6-E021-4AA7-8A47-A0B31EA9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B2C3A-AEFB-49A2-BA77-8F91E740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82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E62CA-10D2-446F-A2C6-B1991478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49803-1F7E-47AF-9B40-31C0B863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E0DF1-E832-40D0-9E75-A1678C76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775C2-28D5-4394-BAE1-30544C44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EEFAD-FF1A-4D3B-A1D8-45BF2BDE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13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77E0-DA2D-4FBE-BBA3-7FB3FEE3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1BB801-C414-45C6-8D97-35256B79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8EF2A-D762-4007-9EF4-C799E5FB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8F64F-699E-484A-860D-6C9EF7DF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B0A57-D3DA-4B46-B0CB-9462B69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0984-228D-48BC-A48F-164AB37A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D32F9-F901-43C9-9456-734068CE9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BCDE8C-BA72-4D35-B8B9-8D7028418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E10F4E-7A45-4D48-B43D-DDB275DC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157E9-A8D5-40DB-B124-2CA481D6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338BA5-053C-4524-BE34-A314AB0F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3C06D-4A36-42AD-98F2-CC0F0918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065B9-F375-4E5F-AAC5-48A731F0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5F9DFA-C6EE-48D9-90AB-2DEC6D92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BAE1AF-8D10-4C3E-A8A5-FC52C9E50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0E784C-61A2-4DE5-86AC-5CC9C4F47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1EB56D-D503-452C-B9CB-2608304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951B82-510E-4165-93BA-B15E9314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4F4F59-0C05-4FD2-BBE6-0150FEC3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07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D0FF4-CC35-45D0-A1D6-29733272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49EE14-5B1C-479C-ABC0-9F4C173D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0B0B08-2D8C-4D3D-8741-CB6D6B35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70DEC6-6883-4219-A187-8C9F6D8B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25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9EAAE2-1BAD-49DC-91DD-BAF17B72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BA3968-8698-4CBD-83CD-F8331024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E2AA86-77C8-4AF8-9819-D82DA198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66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515DE-3DCE-47D2-984B-3A8C44F8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0B5E4-9409-42F9-80BD-8A7358F9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70609-8073-4DE4-BB03-C8F76A8F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A7A8D2-A58D-4C9F-9E5B-35F16AC3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71F606-AB1C-48B6-9626-ECE02B97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3DD278-121A-486E-9277-E5CAF352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2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F9BDD-1B44-4FFA-8DA2-513379B1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4BA8DA-309E-4E5C-947F-D3A54FD39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DDC2A9-BB0F-4D68-A5B0-4F5657E15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18FBAE-7C9B-4193-A087-3274E0ED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0E369-3A19-4C3E-A373-36F8538E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4EFD55-8587-45B6-8A24-FF5805B8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9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E26D7E-3739-44AC-B3D9-7D8A2CB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F1937-C45F-4602-8F68-74CD5AF8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F294B-C56B-4959-8F7D-A3CDE1202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3C67-2B07-41F5-AEED-F1FF41B709E9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C5C68-B593-4FD9-874A-A859FD2B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05458-C970-434A-B035-7F21DCB9E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C3DA-9146-4356-8332-703E3C599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484A3B-3734-4956-846A-11E46B71F10A}"/>
              </a:ext>
            </a:extLst>
          </p:cNvPr>
          <p:cNvSpPr/>
          <p:nvPr/>
        </p:nvSpPr>
        <p:spPr>
          <a:xfrm>
            <a:off x="4880578" y="228730"/>
            <a:ext cx="2533915" cy="705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Open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unofficial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online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sources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76C86DA-9B54-4867-B868-9AA6349D1237}"/>
              </a:ext>
            </a:extLst>
          </p:cNvPr>
          <p:cNvSpPr/>
          <p:nvPr/>
        </p:nvSpPr>
        <p:spPr>
          <a:xfrm>
            <a:off x="4896642" y="3386941"/>
            <a:ext cx="2537355" cy="7058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Other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sectors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4B38B6F6-0091-4DCC-800E-5A86C2504012}"/>
              </a:ext>
            </a:extLst>
          </p:cNvPr>
          <p:cNvSpPr/>
          <p:nvPr/>
        </p:nvSpPr>
        <p:spPr>
          <a:xfrm>
            <a:off x="4877138" y="2594552"/>
            <a:ext cx="2537355" cy="7058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Health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sector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761FA3F6-1B39-4037-AF0E-FEDC66928F2F}"/>
              </a:ext>
            </a:extLst>
          </p:cNvPr>
          <p:cNvSpPr/>
          <p:nvPr/>
        </p:nvSpPr>
        <p:spPr>
          <a:xfrm>
            <a:off x="4877138" y="4200322"/>
            <a:ext cx="2537355" cy="7058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Community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D7736A35-2CFB-4963-9EAD-1F64338755E2}"/>
              </a:ext>
            </a:extLst>
          </p:cNvPr>
          <p:cNvSpPr/>
          <p:nvPr/>
        </p:nvSpPr>
        <p:spPr>
          <a:xfrm>
            <a:off x="4880578" y="1044954"/>
            <a:ext cx="2533915" cy="705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Open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official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online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sources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FA35A656-A98D-44F8-A32C-8D9178F2A0E3}"/>
              </a:ext>
            </a:extLst>
          </p:cNvPr>
          <p:cNvSpPr/>
          <p:nvPr/>
        </p:nvSpPr>
        <p:spPr>
          <a:xfrm>
            <a:off x="7550095" y="228730"/>
            <a:ext cx="4272583" cy="705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e.g. (International) Media /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Social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Media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C9CA9554-1378-4299-9F83-862BD7CAE7AF}"/>
              </a:ext>
            </a:extLst>
          </p:cNvPr>
          <p:cNvSpPr/>
          <p:nvPr/>
        </p:nvSpPr>
        <p:spPr>
          <a:xfrm>
            <a:off x="7550095" y="1059946"/>
            <a:ext cx="4272583" cy="705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e.g.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official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MoH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reports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/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websites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/ social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media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207CBCC-AB97-48C4-947A-7DFE54B6245F}"/>
              </a:ext>
            </a:extLst>
          </p:cNvPr>
          <p:cNvSpPr/>
          <p:nvPr/>
        </p:nvSpPr>
        <p:spPr>
          <a:xfrm>
            <a:off x="7604277" y="3368856"/>
            <a:ext cx="4272583" cy="7058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e.g.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animal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health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teachers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6A806AA-90BE-4AB9-8F20-4DD611A96217}"/>
              </a:ext>
            </a:extLst>
          </p:cNvPr>
          <p:cNvSpPr/>
          <p:nvPr/>
        </p:nvSpPr>
        <p:spPr>
          <a:xfrm>
            <a:off x="7584773" y="2594552"/>
            <a:ext cx="4303820" cy="7058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e.g.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health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workers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(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for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marginalized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groups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),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labs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8E396ED0-439B-4C12-9E38-B505C3B146D4}"/>
              </a:ext>
            </a:extLst>
          </p:cNvPr>
          <p:cNvSpPr/>
          <p:nvPr/>
        </p:nvSpPr>
        <p:spPr>
          <a:xfrm>
            <a:off x="151607" y="227678"/>
            <a:ext cx="4153549" cy="23403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Media Screening / Internet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search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/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screening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DD96E99-181C-425C-B815-1D0A2C7A19A0}"/>
              </a:ext>
            </a:extLst>
          </p:cNvPr>
          <p:cNvSpPr/>
          <p:nvPr/>
        </p:nvSpPr>
        <p:spPr>
          <a:xfrm>
            <a:off x="7584773" y="4197923"/>
            <a:ext cx="4303820" cy="7058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e.g.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citizens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community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leaders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rumours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2B8AE1B-4B7C-49FD-A8EF-A268C8C16ADF}"/>
              </a:ext>
            </a:extLst>
          </p:cNvPr>
          <p:cNvSpPr/>
          <p:nvPr/>
        </p:nvSpPr>
        <p:spPr>
          <a:xfrm>
            <a:off x="161316" y="1851441"/>
            <a:ext cx="4156989" cy="312058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„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Outbreak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“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mailbox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Hotlines,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communication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ad hoc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notification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</a:t>
            </a:r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52BEDBF1-17C6-4A8E-BB9B-A44E61AE5D1E}"/>
              </a:ext>
            </a:extLst>
          </p:cNvPr>
          <p:cNvSpPr/>
          <p:nvPr/>
        </p:nvSpPr>
        <p:spPr>
          <a:xfrm>
            <a:off x="4404189" y="1173523"/>
            <a:ext cx="351437" cy="478673"/>
          </a:xfrm>
          <a:prstGeom prst="rightArrow">
            <a:avLst/>
          </a:prstGeom>
          <a:gradFill rotWithShape="1">
            <a:gsLst>
              <a:gs pos="0">
                <a:srgbClr val="69AE23">
                  <a:satMod val="103000"/>
                  <a:lumMod val="102000"/>
                  <a:tint val="94000"/>
                </a:srgbClr>
              </a:gs>
              <a:gs pos="50000">
                <a:srgbClr val="69AE23">
                  <a:satMod val="110000"/>
                  <a:lumMod val="100000"/>
                  <a:shade val="100000"/>
                </a:srgbClr>
              </a:gs>
              <a:gs pos="100000">
                <a:srgbClr val="69AE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892C00D-D447-49AF-9C71-58C21ADFA27F}"/>
              </a:ext>
            </a:extLst>
          </p:cNvPr>
          <p:cNvSpPr txBox="1"/>
          <p:nvPr/>
        </p:nvSpPr>
        <p:spPr>
          <a:xfrm>
            <a:off x="5319649" y="5960947"/>
            <a:ext cx="169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prstClr val="black"/>
                </a:solidFill>
                <a:latin typeface="Tahoma"/>
              </a:rPr>
              <a:t>Sources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6BCF685-7D2F-4533-B0CC-BADFC363A05E}"/>
              </a:ext>
            </a:extLst>
          </p:cNvPr>
          <p:cNvSpPr txBox="1"/>
          <p:nvPr/>
        </p:nvSpPr>
        <p:spPr>
          <a:xfrm>
            <a:off x="8689799" y="5918016"/>
            <a:ext cx="224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prstClr val="black"/>
                </a:solidFill>
                <a:latin typeface="Tahoma"/>
              </a:rPr>
              <a:t>Examples</a:t>
            </a:r>
            <a:endParaRPr lang="de-DE" sz="2800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E441B0B-5FC9-4333-9331-FE81EDD6C819}"/>
              </a:ext>
            </a:extLst>
          </p:cNvPr>
          <p:cNvSpPr txBox="1"/>
          <p:nvPr/>
        </p:nvSpPr>
        <p:spPr>
          <a:xfrm>
            <a:off x="1435693" y="5960947"/>
            <a:ext cx="1714946" cy="52322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</a:rPr>
              <a:t>Methods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844E6142-0C96-4A1B-AB64-F4F0B9693BBE}"/>
              </a:ext>
            </a:extLst>
          </p:cNvPr>
          <p:cNvSpPr/>
          <p:nvPr/>
        </p:nvSpPr>
        <p:spPr>
          <a:xfrm>
            <a:off x="4877138" y="1851441"/>
            <a:ext cx="2533914" cy="646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Restricted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online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platforms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CAE5F69-8E03-48FE-83D6-4DD76DCF3328}"/>
              </a:ext>
            </a:extLst>
          </p:cNvPr>
          <p:cNvSpPr/>
          <p:nvPr/>
        </p:nvSpPr>
        <p:spPr>
          <a:xfrm>
            <a:off x="7550096" y="1870342"/>
            <a:ext cx="4272583" cy="646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e.g. EWRS,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Epipulse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EIS </a:t>
            </a:r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2A51BF13-FAA1-4DD1-A819-9B5930B2A908}"/>
              </a:ext>
            </a:extLst>
          </p:cNvPr>
          <p:cNvSpPr/>
          <p:nvPr/>
        </p:nvSpPr>
        <p:spPr>
          <a:xfrm>
            <a:off x="4404189" y="3520373"/>
            <a:ext cx="351437" cy="478673"/>
          </a:xfrm>
          <a:prstGeom prst="rightArrow">
            <a:avLst/>
          </a:prstGeom>
          <a:gradFill rotWithShape="1">
            <a:gsLst>
              <a:gs pos="0">
                <a:srgbClr val="69AE23">
                  <a:satMod val="103000"/>
                  <a:lumMod val="102000"/>
                  <a:tint val="94000"/>
                </a:srgbClr>
              </a:gs>
              <a:gs pos="50000">
                <a:srgbClr val="69AE23">
                  <a:satMod val="110000"/>
                  <a:lumMod val="100000"/>
                  <a:shade val="100000"/>
                </a:srgbClr>
              </a:gs>
              <a:gs pos="100000">
                <a:srgbClr val="69AE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9920132-50A4-45FD-B99B-96B9DBF752F4}"/>
              </a:ext>
            </a:extLst>
          </p:cNvPr>
          <p:cNvSpPr/>
          <p:nvPr/>
        </p:nvSpPr>
        <p:spPr>
          <a:xfrm>
            <a:off x="151607" y="4435267"/>
            <a:ext cx="4156989" cy="152568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Other surveillance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systems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349CEC0D-344A-41A2-A204-29DDA0FD584E}"/>
              </a:ext>
            </a:extLst>
          </p:cNvPr>
          <p:cNvSpPr/>
          <p:nvPr/>
        </p:nvSpPr>
        <p:spPr>
          <a:xfrm>
            <a:off x="4404188" y="5198107"/>
            <a:ext cx="351437" cy="478673"/>
          </a:xfrm>
          <a:prstGeom prst="rightArrow">
            <a:avLst/>
          </a:prstGeom>
          <a:gradFill rotWithShape="1">
            <a:gsLst>
              <a:gs pos="0">
                <a:srgbClr val="69AE23">
                  <a:satMod val="103000"/>
                  <a:lumMod val="102000"/>
                  <a:tint val="94000"/>
                </a:srgbClr>
              </a:gs>
              <a:gs pos="50000">
                <a:srgbClr val="69AE23">
                  <a:satMod val="110000"/>
                  <a:lumMod val="100000"/>
                  <a:shade val="100000"/>
                </a:srgbClr>
              </a:gs>
              <a:gs pos="100000">
                <a:srgbClr val="69AE2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22715E00-2E7C-4B55-B723-0125752A1B32}"/>
              </a:ext>
            </a:extLst>
          </p:cNvPr>
          <p:cNvSpPr/>
          <p:nvPr/>
        </p:nvSpPr>
        <p:spPr>
          <a:xfrm>
            <a:off x="4902312" y="5046934"/>
            <a:ext cx="2537355" cy="70582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Public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health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77088700-7EAF-4597-9AE2-B661F0FFE77A}"/>
              </a:ext>
            </a:extLst>
          </p:cNvPr>
          <p:cNvSpPr/>
          <p:nvPr/>
        </p:nvSpPr>
        <p:spPr>
          <a:xfrm>
            <a:off x="7573040" y="5026990"/>
            <a:ext cx="4303820" cy="70582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6000"/>
            </a:schemeClr>
          </a:solidFill>
          <a:ln w="6350" cap="flat" cmpd="sng" algn="ctr">
            <a:solidFill>
              <a:srgbClr val="69AE2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e.g. </a:t>
            </a: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reports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12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3" grpId="0" animBg="1"/>
      <p:bldP spid="44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Schumacher, Jakob</dc:creator>
  <cp:lastModifiedBy>Schumacher, Jakob</cp:lastModifiedBy>
  <cp:revision>1</cp:revision>
  <dcterms:created xsi:type="dcterms:W3CDTF">2024-09-25T07:24:16Z</dcterms:created>
  <dcterms:modified xsi:type="dcterms:W3CDTF">2024-09-25T09:20:11Z</dcterms:modified>
</cp:coreProperties>
</file>