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4D7F-0FBA-42AB-9E31-26CD9804578C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8274-E5B2-4D01-9D3F-CD501DFCB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77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4D7F-0FBA-42AB-9E31-26CD9804578C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8274-E5B2-4D01-9D3F-CD501DFCB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910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4D7F-0FBA-42AB-9E31-26CD9804578C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8274-E5B2-4D01-9D3F-CD501DFCB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21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4D7F-0FBA-42AB-9E31-26CD9804578C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8274-E5B2-4D01-9D3F-CD501DFCB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02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4D7F-0FBA-42AB-9E31-26CD9804578C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8274-E5B2-4D01-9D3F-CD501DFCB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79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4D7F-0FBA-42AB-9E31-26CD9804578C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8274-E5B2-4D01-9D3F-CD501DFCB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83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4D7F-0FBA-42AB-9E31-26CD9804578C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8274-E5B2-4D01-9D3F-CD501DFCB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05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4D7F-0FBA-42AB-9E31-26CD9804578C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8274-E5B2-4D01-9D3F-CD501DFCB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12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4D7F-0FBA-42AB-9E31-26CD9804578C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8274-E5B2-4D01-9D3F-CD501DFCB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93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4D7F-0FBA-42AB-9E31-26CD9804578C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8274-E5B2-4D01-9D3F-CD501DFCB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03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4D7F-0FBA-42AB-9E31-26CD9804578C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8274-E5B2-4D01-9D3F-CD501DFCB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70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64D7F-0FBA-42AB-9E31-26CD9804578C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48274-E5B2-4D01-9D3F-CD501DFCB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9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835696" y="1124744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Sozial-</a:t>
            </a:r>
            <a:r>
              <a:rPr lang="de-DE" sz="1200" dirty="0" err="1" smtClean="0"/>
              <a:t>versicherungsmedizin</a:t>
            </a:r>
            <a:endParaRPr lang="de-DE" sz="1200" dirty="0"/>
          </a:p>
        </p:txBody>
      </p:sp>
      <p:sp>
        <p:nvSpPr>
          <p:cNvPr id="5" name="Rechteck 4"/>
          <p:cNvSpPr/>
          <p:nvPr/>
        </p:nvSpPr>
        <p:spPr>
          <a:xfrm>
            <a:off x="3347864" y="1126522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Gesundheits-system-Entwicklung</a:t>
            </a:r>
            <a:endParaRPr lang="de-DE" sz="1200" dirty="0"/>
          </a:p>
        </p:txBody>
      </p:sp>
      <p:sp>
        <p:nvSpPr>
          <p:cNvPr id="6" name="Rechteck 5"/>
          <p:cNvSpPr/>
          <p:nvPr/>
        </p:nvSpPr>
        <p:spPr>
          <a:xfrm>
            <a:off x="4860032" y="1124744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Sozialfaktor bedenkende Individual-medizin/</a:t>
            </a:r>
          </a:p>
          <a:p>
            <a:pPr algn="ctr"/>
            <a:r>
              <a:rPr lang="de-DE" sz="1200" dirty="0" err="1" smtClean="0"/>
              <a:t>Klin</a:t>
            </a:r>
            <a:r>
              <a:rPr lang="de-DE" sz="1200" dirty="0" smtClean="0"/>
              <a:t>. </a:t>
            </a:r>
            <a:r>
              <a:rPr lang="de-DE" sz="1200" dirty="0" err="1" smtClean="0"/>
              <a:t>Sozialmed</a:t>
            </a:r>
            <a:r>
              <a:rPr lang="de-DE" sz="1200" dirty="0" smtClean="0"/>
              <a:t>.</a:t>
            </a:r>
            <a:endParaRPr lang="de-DE" sz="1200" dirty="0"/>
          </a:p>
        </p:txBody>
      </p:sp>
      <p:sp>
        <p:nvSpPr>
          <p:cNvPr id="7" name="Rechteck 6"/>
          <p:cNvSpPr/>
          <p:nvPr/>
        </p:nvSpPr>
        <p:spPr>
          <a:xfrm>
            <a:off x="6372200" y="1117730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Gesundheits-bericht-erstattung/</a:t>
            </a:r>
          </a:p>
          <a:p>
            <a:pPr algn="ctr"/>
            <a:r>
              <a:rPr lang="de-DE" sz="1200" dirty="0" err="1" smtClean="0"/>
              <a:t>Surveillance</a:t>
            </a:r>
            <a:endParaRPr lang="de-DE" sz="1200" dirty="0"/>
          </a:p>
        </p:txBody>
      </p:sp>
      <p:sp>
        <p:nvSpPr>
          <p:cNvPr id="8" name="Rechteck 7"/>
          <p:cNvSpPr/>
          <p:nvPr/>
        </p:nvSpPr>
        <p:spPr>
          <a:xfrm>
            <a:off x="6382889" y="2564904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Arbeitsmedizin</a:t>
            </a:r>
            <a:endParaRPr lang="de-DE" sz="1200" dirty="0"/>
          </a:p>
        </p:txBody>
      </p:sp>
      <p:sp>
        <p:nvSpPr>
          <p:cNvPr id="9" name="Rechteck 8"/>
          <p:cNvSpPr/>
          <p:nvPr/>
        </p:nvSpPr>
        <p:spPr>
          <a:xfrm>
            <a:off x="4860032" y="2540197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Gesundheits</a:t>
            </a:r>
            <a:r>
              <a:rPr lang="de-DE" sz="1200" dirty="0" smtClean="0"/>
              <a:t> Kommunikation</a:t>
            </a:r>
            <a:endParaRPr lang="de-DE" sz="1200" dirty="0"/>
          </a:p>
        </p:txBody>
      </p:sp>
      <p:sp>
        <p:nvSpPr>
          <p:cNvPr id="10" name="Rechteck 9"/>
          <p:cNvSpPr/>
          <p:nvPr/>
        </p:nvSpPr>
        <p:spPr>
          <a:xfrm>
            <a:off x="3347864" y="3861048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Individuelle Gesundheits-förderung/</a:t>
            </a:r>
          </a:p>
          <a:p>
            <a:pPr algn="ctr"/>
            <a:r>
              <a:rPr lang="de-DE" sz="1200" dirty="0" smtClean="0"/>
              <a:t>Hilfen</a:t>
            </a:r>
            <a:endParaRPr lang="de-DE" sz="1200" dirty="0"/>
          </a:p>
        </p:txBody>
      </p:sp>
      <p:sp>
        <p:nvSpPr>
          <p:cNvPr id="11" name="Rechteck 10"/>
          <p:cNvSpPr/>
          <p:nvPr/>
        </p:nvSpPr>
        <p:spPr>
          <a:xfrm>
            <a:off x="1835696" y="2540197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Umweltmedizin</a:t>
            </a:r>
            <a:endParaRPr lang="de-DE" sz="1200" dirty="0"/>
          </a:p>
        </p:txBody>
      </p:sp>
      <p:sp>
        <p:nvSpPr>
          <p:cNvPr id="12" name="Rechteck 11"/>
          <p:cNvSpPr/>
          <p:nvPr/>
        </p:nvSpPr>
        <p:spPr>
          <a:xfrm>
            <a:off x="1816995" y="3861048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Wissenschaft von gesell. Determinanten für Gesundheit</a:t>
            </a:r>
            <a:endParaRPr lang="de-DE" sz="1200" dirty="0"/>
          </a:p>
        </p:txBody>
      </p:sp>
      <p:sp>
        <p:nvSpPr>
          <p:cNvPr id="13" name="Rechteck 12"/>
          <p:cNvSpPr/>
          <p:nvPr/>
        </p:nvSpPr>
        <p:spPr>
          <a:xfrm>
            <a:off x="3347864" y="2506806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Gesundheits-ökonomie</a:t>
            </a:r>
            <a:endParaRPr lang="de-DE" sz="1200" dirty="0"/>
          </a:p>
        </p:txBody>
      </p:sp>
      <p:sp>
        <p:nvSpPr>
          <p:cNvPr id="14" name="Rechteck 13"/>
          <p:cNvSpPr/>
          <p:nvPr/>
        </p:nvSpPr>
        <p:spPr>
          <a:xfrm>
            <a:off x="4860032" y="3861048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Krisenplanung</a:t>
            </a:r>
            <a:endParaRPr lang="de-DE" sz="1200" dirty="0"/>
          </a:p>
        </p:txBody>
      </p:sp>
      <p:sp>
        <p:nvSpPr>
          <p:cNvPr id="15" name="Rechteck 14"/>
          <p:cNvSpPr/>
          <p:nvPr/>
        </p:nvSpPr>
        <p:spPr>
          <a:xfrm>
            <a:off x="6381555" y="3861048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Governance</a:t>
            </a:r>
            <a:endParaRPr lang="de-DE" sz="1200" dirty="0"/>
          </a:p>
        </p:txBody>
      </p:sp>
      <p:sp>
        <p:nvSpPr>
          <p:cNvPr id="16" name="Rechteck 15"/>
          <p:cNvSpPr/>
          <p:nvPr/>
        </p:nvSpPr>
        <p:spPr>
          <a:xfrm>
            <a:off x="6382889" y="5157192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Prävention</a:t>
            </a:r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179512" y="1916832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Public </a:t>
            </a:r>
            <a:r>
              <a:rPr lang="de-DE" sz="1600" dirty="0" err="1" smtClean="0"/>
              <a:t>Health</a:t>
            </a:r>
            <a:endParaRPr lang="de-DE" sz="1600" dirty="0"/>
          </a:p>
        </p:txBody>
      </p:sp>
      <p:sp>
        <p:nvSpPr>
          <p:cNvPr id="19" name="Textfeld 18"/>
          <p:cNvSpPr txBox="1"/>
          <p:nvPr/>
        </p:nvSpPr>
        <p:spPr>
          <a:xfrm>
            <a:off x="179512" y="2540197"/>
            <a:ext cx="1313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Sozialmedizin</a:t>
            </a:r>
            <a:endParaRPr lang="de-DE" sz="1600" dirty="0"/>
          </a:p>
        </p:txBody>
      </p:sp>
      <p:sp>
        <p:nvSpPr>
          <p:cNvPr id="20" name="Textfeld 19"/>
          <p:cNvSpPr txBox="1"/>
          <p:nvPr/>
        </p:nvSpPr>
        <p:spPr>
          <a:xfrm>
            <a:off x="179512" y="3121824"/>
            <a:ext cx="577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ÖGD</a:t>
            </a:r>
            <a:endParaRPr lang="de-DE" sz="1600" dirty="0"/>
          </a:p>
        </p:txBody>
      </p:sp>
      <p:sp>
        <p:nvSpPr>
          <p:cNvPr id="21" name="Textfeld 20"/>
          <p:cNvSpPr txBox="1"/>
          <p:nvPr/>
        </p:nvSpPr>
        <p:spPr>
          <a:xfrm>
            <a:off x="179512" y="3676382"/>
            <a:ext cx="1199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Community </a:t>
            </a:r>
          </a:p>
          <a:p>
            <a:r>
              <a:rPr lang="de-DE" sz="1600" dirty="0" smtClean="0"/>
              <a:t>Medizin</a:t>
            </a:r>
            <a:endParaRPr lang="de-DE" sz="1600" dirty="0"/>
          </a:p>
        </p:txBody>
      </p:sp>
      <p:sp>
        <p:nvSpPr>
          <p:cNvPr id="22" name="Rechteck 21"/>
          <p:cNvSpPr/>
          <p:nvPr/>
        </p:nvSpPr>
        <p:spPr>
          <a:xfrm>
            <a:off x="4860032" y="5157192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Hygiene</a:t>
            </a:r>
            <a:endParaRPr lang="de-DE" sz="1200" dirty="0"/>
          </a:p>
        </p:txBody>
      </p:sp>
      <p:sp>
        <p:nvSpPr>
          <p:cNvPr id="23" name="Rechteck 22"/>
          <p:cNvSpPr/>
          <p:nvPr/>
        </p:nvSpPr>
        <p:spPr>
          <a:xfrm>
            <a:off x="3347864" y="5157192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Infektions-management</a:t>
            </a:r>
            <a:endParaRPr lang="de-DE" sz="1200" dirty="0"/>
          </a:p>
        </p:txBody>
      </p:sp>
      <p:sp>
        <p:nvSpPr>
          <p:cNvPr id="24" name="Textfeld 23"/>
          <p:cNvSpPr txBox="1"/>
          <p:nvPr/>
        </p:nvSpPr>
        <p:spPr>
          <a:xfrm>
            <a:off x="179512" y="4604474"/>
            <a:ext cx="960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Präventiv</a:t>
            </a:r>
          </a:p>
          <a:p>
            <a:r>
              <a:rPr lang="de-DE" sz="1600" dirty="0" smtClean="0"/>
              <a:t>Medizin</a:t>
            </a:r>
            <a:endParaRPr lang="de-DE" sz="1600" dirty="0"/>
          </a:p>
        </p:txBody>
      </p:sp>
      <p:sp>
        <p:nvSpPr>
          <p:cNvPr id="25" name="Rechteck 24"/>
          <p:cNvSpPr/>
          <p:nvPr/>
        </p:nvSpPr>
        <p:spPr>
          <a:xfrm>
            <a:off x="1835696" y="5157192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mtClean="0"/>
              <a:t>Humangenetik/ Eugenik?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91233865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Bildschirmpräsentation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ZIT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Schumacher, Jacob</dc:creator>
  <cp:lastModifiedBy>Schumacher, Jacob</cp:lastModifiedBy>
  <cp:revision>3</cp:revision>
  <dcterms:created xsi:type="dcterms:W3CDTF">2019-05-22T12:21:22Z</dcterms:created>
  <dcterms:modified xsi:type="dcterms:W3CDTF">2019-05-22T13:58:51Z</dcterms:modified>
</cp:coreProperties>
</file>