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586A4-E3CF-49A4-BCAD-6BFD80E53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4255E-A3EF-40CE-B2A4-B4557AAE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8683BB-DE32-4B07-A796-4B296E4A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0EE2A-DEEA-44B3-9783-378C6CC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A0778-87AD-4139-8F93-F21EB0AC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80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DCDBA-B21A-4A98-91AF-1DDE4561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307FB0-5B9C-466C-B364-CD6DCCC4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12DE7-A8DC-4963-A11D-115828E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4D727-45DB-48BA-8C51-D0248CAD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83169-861D-4E6D-A049-CC9F796D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6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8BC6BE-7175-4B77-9DE7-288583D29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D984D8-3F02-4A74-8AF5-29DED87E3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9C2F0-7B1F-437C-BC04-5375478D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71B46-8412-45CD-B3C5-AF6C3B08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9971E-7A42-4CE0-BDBB-BE240CDB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CA3B0-7209-410A-A9AE-EE9279DA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2F205-5809-4FEB-B3D4-13B9E81F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6EBCF-0C0A-4337-ABA8-FAA314E1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E0FB0-5E78-4FD8-8F0A-DE55D50B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CCC33-723F-4D06-B66A-EBA2B06D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87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55BAE-2796-4D08-AA19-19DC8BB7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E4591-F18F-4D9D-B63F-EE6558E7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568D3-1839-4BCA-BD94-BD64F27D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19B6F-2209-47A8-9136-5FE58D42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8569C-3C61-4C77-BD92-C4718A5D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3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23F7D-16F6-4F7A-A879-07DBC1EB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BF172-783A-4A2C-A0FB-AA6E53C0A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DB9776-8056-40CD-9454-531B3631B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B165FD-C545-420B-A6BA-A1A6C654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BCC93-FCC1-408B-BE8B-81EF813B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73FF32-E8FE-4B69-9875-08B5E2EC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43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197AB-FFFA-434B-9FF6-3B0171B4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6D9F9-068A-46CA-9CCC-0C6A646D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1C6125-5FD6-4037-927D-830C11832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312902-535E-474D-AAEF-41CD70FEA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A3AB84-2E4E-4364-865F-6ADD0C15E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98B78F-639A-488F-A3B3-EB510774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C2F101-4BAE-4210-847A-9075442A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F1750E-E7EE-4A19-BCFF-B6536D54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1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B6B50-EB6C-4398-AA00-E8CE4485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4C9725-7729-4A86-B9F5-1908A9BB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B97B6B-7CFA-4CDF-A06A-FB2A440A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99F76C-D980-4250-8CD7-3D08CE38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29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BD1550-123A-45A7-8AAE-E1FCDBF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0567EE-00A1-4755-9D34-4317ECB8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73F438-FC26-41F6-B517-A1C5CEA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5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66D79-0E7E-481B-B411-F4AAD859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C216D-8EC1-4667-BF05-5D41DC5A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44D739-A9FD-469B-AD4D-1A11FA37D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C3D70E-1648-441B-800D-403B057A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1BD568-81DE-499C-BF5D-2506AB14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45BAB8-6845-4CE0-8EDE-9C74C54E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AB8E0-83D7-421E-AF8B-C2226543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6CE39F-ACD0-4F64-B4C1-3CD60D713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99A5B8-4C4A-403D-B531-C101A969D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2E7A-A89D-4287-A100-58796D0A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145199-E2A4-42D4-8224-34A0601E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6EEF00-E1F3-400A-80C4-58AE4A38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52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1DA5E4-7283-4F14-A361-FA737AD9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1BEE76-71FC-48C9-81A3-E0BBBFC1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AC726-B0CD-4CA0-B255-5EEA1C41E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4ED7-49C3-41D4-83F2-885C6BDEF723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2D360-C4A0-431D-BE45-96CCCAEEB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D42B4E-CE08-4F76-B8E2-A77327C43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AAA3-0A9C-4F5D-8946-37D4567D3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66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B7F5E9-1B32-44EC-A804-E1F8B9831D1E}"/>
              </a:ext>
            </a:extLst>
          </p:cNvPr>
          <p:cNvSpPr/>
          <p:nvPr/>
        </p:nvSpPr>
        <p:spPr>
          <a:xfrm>
            <a:off x="1249960" y="880844"/>
            <a:ext cx="2013357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E55C6C-AD59-4D91-8350-DACC659FA3E6}"/>
              </a:ext>
            </a:extLst>
          </p:cNvPr>
          <p:cNvSpPr/>
          <p:nvPr/>
        </p:nvSpPr>
        <p:spPr>
          <a:xfrm>
            <a:off x="3568117" y="881432"/>
            <a:ext cx="2013357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Activities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35916C3-C09F-4BDE-84C1-D4FD8F167A63}"/>
              </a:ext>
            </a:extLst>
          </p:cNvPr>
          <p:cNvSpPr/>
          <p:nvPr/>
        </p:nvSpPr>
        <p:spPr>
          <a:xfrm>
            <a:off x="5886274" y="880844"/>
            <a:ext cx="2013357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36E357E-43DE-4816-8FE1-9547279B2C33}"/>
              </a:ext>
            </a:extLst>
          </p:cNvPr>
          <p:cNvSpPr/>
          <p:nvPr/>
        </p:nvSpPr>
        <p:spPr>
          <a:xfrm>
            <a:off x="8204431" y="880844"/>
            <a:ext cx="2013357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25700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Schumacher, Jakob</dc:creator>
  <cp:lastModifiedBy>Schumacher, Jakob</cp:lastModifiedBy>
  <cp:revision>3</cp:revision>
  <dcterms:created xsi:type="dcterms:W3CDTF">2024-02-20T08:02:13Z</dcterms:created>
  <dcterms:modified xsi:type="dcterms:W3CDTF">2024-02-21T12:30:59Z</dcterms:modified>
</cp:coreProperties>
</file>