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94" d="100"/>
          <a:sy n="94" d="100"/>
        </p:scale>
        <p:origin x="-2496" y="-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6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4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0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982-EE3D-524D-94C7-A2A2087F9AC3}" type="datetimeFigureOut"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2E6B-C56D-7242-A77A-C9A6932641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471588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09588" y="1600200"/>
            <a:ext cx="304800" cy="304800"/>
          </a:xfrm>
          <a:prstGeom prst="rect">
            <a:avLst/>
          </a:prstGeom>
          <a:solidFill>
            <a:srgbClr val="FFFF00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52388" y="1676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319188" y="2514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90588" y="1605068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633388" y="2362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38188" y="2057400"/>
            <a:ext cx="304800" cy="304800"/>
          </a:xfrm>
          <a:prstGeom prst="rect">
            <a:avLst/>
          </a:prstGeom>
          <a:solidFill>
            <a:srgbClr val="FF0000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04988" y="19812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l-SI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28588" y="22098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80988" y="28194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788" y="1676400"/>
            <a:ext cx="304800" cy="304800"/>
          </a:xfrm>
          <a:prstGeom prst="rect">
            <a:avLst/>
          </a:prstGeom>
          <a:solidFill>
            <a:srgbClr val="FFFF00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14388" y="28956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776388" y="24384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623988" y="28956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1388" y="13716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5828441" y="5715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837841" y="6477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409341" y="800100"/>
            <a:ext cx="304800" cy="304800"/>
          </a:xfrm>
          <a:prstGeom prst="rect">
            <a:avLst/>
          </a:prstGeom>
          <a:solidFill>
            <a:srgbClr val="FF0000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28341" y="1179055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866541" y="11049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4494941" y="342900"/>
            <a:ext cx="2019300" cy="1447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44273" y="2209800"/>
            <a:ext cx="304800" cy="304800"/>
          </a:xfrm>
          <a:prstGeom prst="rect">
            <a:avLst/>
          </a:prstGeom>
          <a:solidFill>
            <a:srgbClr val="FFFF00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449073" y="27432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l-SI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991873" y="25908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601473" y="2286000"/>
            <a:ext cx="304800" cy="304800"/>
          </a:xfrm>
          <a:prstGeom prst="rect">
            <a:avLst/>
          </a:prstGeom>
          <a:solidFill>
            <a:srgbClr val="FFFF00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4648973" y="1981200"/>
            <a:ext cx="1524000" cy="130707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5377121" y="414035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5264525" y="3739039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4807325" y="4043839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28575" cap="rnd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150225" y="4571095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836025" y="4043839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4616389" y="3505571"/>
            <a:ext cx="1829236" cy="164200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7" name="Straight Arrow Connector 66"/>
          <p:cNvCxnSpPr>
            <a:stCxn id="18" idx="6"/>
            <a:endCxn id="33" idx="3"/>
          </p:cNvCxnSpPr>
          <p:nvPr/>
        </p:nvCxnSpPr>
        <p:spPr>
          <a:xfrm flipV="1">
            <a:off x="3538388" y="1578675"/>
            <a:ext cx="1252273" cy="82162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8" idx="6"/>
            <a:endCxn id="48" idx="2"/>
          </p:cNvCxnSpPr>
          <p:nvPr/>
        </p:nvCxnSpPr>
        <p:spPr>
          <a:xfrm>
            <a:off x="3538388" y="2400300"/>
            <a:ext cx="1110585" cy="23443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6"/>
            <a:endCxn id="63" idx="1"/>
          </p:cNvCxnSpPr>
          <p:nvPr/>
        </p:nvCxnSpPr>
        <p:spPr>
          <a:xfrm>
            <a:off x="3538388" y="2400300"/>
            <a:ext cx="1345886" cy="134573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4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445746" y="689009"/>
            <a:ext cx="0" cy="5349949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45746" y="6038958"/>
            <a:ext cx="6161305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15145" y="6038958"/>
            <a:ext cx="3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471" y="504343"/>
            <a:ext cx="3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3153552" y="743033"/>
            <a:ext cx="243210" cy="2432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79409" y="2682524"/>
            <a:ext cx="243210" cy="2432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34762" y="2925734"/>
            <a:ext cx="243210" cy="2432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18777" y="986243"/>
            <a:ext cx="243210" cy="2432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36199" y="1474238"/>
            <a:ext cx="243210" cy="2432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75157" y="2143853"/>
            <a:ext cx="243210" cy="2432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22347" y="1900643"/>
            <a:ext cx="243210" cy="2432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10204" y="2022248"/>
            <a:ext cx="243210" cy="2432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45807" y="4388602"/>
            <a:ext cx="243210" cy="2432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89017" y="4754992"/>
            <a:ext cx="243210" cy="2432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09383" y="3195934"/>
            <a:ext cx="243210" cy="2432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04583" y="4035158"/>
            <a:ext cx="243210" cy="2432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8419" y="3931402"/>
            <a:ext cx="243210" cy="2432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61373" y="5424607"/>
            <a:ext cx="243210" cy="2432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271254" y="5303002"/>
            <a:ext cx="243210" cy="2432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593540" y="3465676"/>
            <a:ext cx="243210" cy="2432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36814" y="4754992"/>
            <a:ext cx="243210" cy="2432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36814" y="5333797"/>
            <a:ext cx="243210" cy="2432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36198" y="4876597"/>
            <a:ext cx="243210" cy="24321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0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48680"/>
            <a:ext cx="5688632" cy="61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FRI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Blaz Zupan</dc:creator>
  <cp:lastModifiedBy>Blaz Zupan</cp:lastModifiedBy>
  <cp:revision>7</cp:revision>
  <cp:lastPrinted>2011-10-31T20:27:51Z</cp:lastPrinted>
  <dcterms:created xsi:type="dcterms:W3CDTF">2011-10-31T19:31:12Z</dcterms:created>
  <dcterms:modified xsi:type="dcterms:W3CDTF">2011-11-02T16:20:10Z</dcterms:modified>
</cp:coreProperties>
</file>