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6" r:id="rId1"/>
  </p:sldMasterIdLst>
  <p:notesMasterIdLst>
    <p:notesMasterId r:id="rId20"/>
  </p:notesMasterIdLst>
  <p:sldIdLst>
    <p:sldId id="256" r:id="rId2"/>
    <p:sldId id="257" r:id="rId3"/>
    <p:sldId id="258" r:id="rId4"/>
    <p:sldId id="259" r:id="rId5"/>
    <p:sldId id="260" r:id="rId6"/>
    <p:sldId id="261" r:id="rId7"/>
    <p:sldId id="273"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099300" cy="10234613"/>
  <p:custDataLst>
    <p:tags r:id="rId21"/>
  </p:custDataLst>
  <p:defaultTextStyle>
    <a:defPPr>
      <a:defRPr lang="en-GB"/>
    </a:defPPr>
    <a:lvl1pPr algn="l" defTabSz="449263" rtl="0" fontAlgn="base">
      <a:spcBef>
        <a:spcPct val="0"/>
      </a:spcBef>
      <a:spcAft>
        <a:spcPct val="0"/>
      </a:spcAft>
      <a:buClr>
        <a:srgbClr val="000000"/>
      </a:buClr>
      <a:buSzPct val="100000"/>
      <a:buFont typeface="Arial" charset="0"/>
      <a:defRPr kern="1200">
        <a:solidFill>
          <a:schemeClr val="bg1"/>
        </a:solidFill>
        <a:latin typeface="Arial" charset="0"/>
        <a:ea typeface="+mn-ea"/>
        <a:cs typeface="+mn-cs"/>
      </a:defRPr>
    </a:lvl1pPr>
    <a:lvl2pPr marL="457200" algn="l" defTabSz="449263" rtl="0" fontAlgn="base">
      <a:spcBef>
        <a:spcPct val="0"/>
      </a:spcBef>
      <a:spcAft>
        <a:spcPct val="0"/>
      </a:spcAft>
      <a:buClr>
        <a:srgbClr val="000000"/>
      </a:buClr>
      <a:buSzPct val="100000"/>
      <a:buFont typeface="Arial" charset="0"/>
      <a:defRPr kern="1200">
        <a:solidFill>
          <a:schemeClr val="bg1"/>
        </a:solidFill>
        <a:latin typeface="Arial" charset="0"/>
        <a:ea typeface="+mn-ea"/>
        <a:cs typeface="+mn-cs"/>
      </a:defRPr>
    </a:lvl2pPr>
    <a:lvl3pPr marL="914400" algn="l" defTabSz="449263" rtl="0" fontAlgn="base">
      <a:spcBef>
        <a:spcPct val="0"/>
      </a:spcBef>
      <a:spcAft>
        <a:spcPct val="0"/>
      </a:spcAft>
      <a:buClr>
        <a:srgbClr val="000000"/>
      </a:buClr>
      <a:buSzPct val="100000"/>
      <a:buFont typeface="Arial" charset="0"/>
      <a:defRPr kern="1200">
        <a:solidFill>
          <a:schemeClr val="bg1"/>
        </a:solidFill>
        <a:latin typeface="Arial" charset="0"/>
        <a:ea typeface="+mn-ea"/>
        <a:cs typeface="+mn-cs"/>
      </a:defRPr>
    </a:lvl3pPr>
    <a:lvl4pPr marL="1371600" algn="l" defTabSz="449263" rtl="0" fontAlgn="base">
      <a:spcBef>
        <a:spcPct val="0"/>
      </a:spcBef>
      <a:spcAft>
        <a:spcPct val="0"/>
      </a:spcAft>
      <a:buClr>
        <a:srgbClr val="000000"/>
      </a:buClr>
      <a:buSzPct val="100000"/>
      <a:buFont typeface="Arial" charset="0"/>
      <a:defRPr kern="1200">
        <a:solidFill>
          <a:schemeClr val="bg1"/>
        </a:solidFill>
        <a:latin typeface="Arial" charset="0"/>
        <a:ea typeface="+mn-ea"/>
        <a:cs typeface="+mn-cs"/>
      </a:defRPr>
    </a:lvl4pPr>
    <a:lvl5pPr marL="1828800" algn="l" defTabSz="449263" rtl="0" fontAlgn="base">
      <a:spcBef>
        <a:spcPct val="0"/>
      </a:spcBef>
      <a:spcAft>
        <a:spcPct val="0"/>
      </a:spcAft>
      <a:buClr>
        <a:srgbClr val="000000"/>
      </a:buClr>
      <a:buSzPct val="100000"/>
      <a:buFont typeface="Arial"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AutoShape 1"/>
          <p:cNvSpPr>
            <a:spLocks noChangeArrowheads="1"/>
          </p:cNvSpPr>
          <p:nvPr/>
        </p:nvSpPr>
        <p:spPr bwMode="auto">
          <a:xfrm>
            <a:off x="0" y="0"/>
            <a:ext cx="7099300" cy="102346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endParaRPr lang="en-US"/>
          </a:p>
        </p:txBody>
      </p:sp>
      <p:sp>
        <p:nvSpPr>
          <p:cNvPr id="20483" name="AutoShape 2"/>
          <p:cNvSpPr>
            <a:spLocks noChangeArrowheads="1"/>
          </p:cNvSpPr>
          <p:nvPr/>
        </p:nvSpPr>
        <p:spPr bwMode="auto">
          <a:xfrm>
            <a:off x="0" y="0"/>
            <a:ext cx="7099300" cy="102346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484" name="Text Box 3"/>
          <p:cNvSpPr txBox="1">
            <a:spLocks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eaLnBrk="1" hangingPunct="1"/>
            <a:endParaRPr lang="en-US"/>
          </a:p>
        </p:txBody>
      </p:sp>
      <p:sp>
        <p:nvSpPr>
          <p:cNvPr id="20485" name="Text Box 4"/>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eaLnBrk="1" hangingPunct="1"/>
            <a:endParaRPr lang="en-US"/>
          </a:p>
        </p:txBody>
      </p:sp>
      <p:sp>
        <p:nvSpPr>
          <p:cNvPr id="20486" name="Rectangle 5"/>
          <p:cNvSpPr>
            <a:spLocks noGrp="1" noChangeArrowheads="1"/>
          </p:cNvSpPr>
          <p:nvPr>
            <p:ph type="sldImg"/>
          </p:nvPr>
        </p:nvSpPr>
        <p:spPr bwMode="auto">
          <a:xfrm>
            <a:off x="990600" y="768350"/>
            <a:ext cx="5114925" cy="3833813"/>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6" name="Rectangle 6"/>
          <p:cNvSpPr>
            <a:spLocks noGrp="1" noChangeArrowheads="1"/>
          </p:cNvSpPr>
          <p:nvPr>
            <p:ph type="body"/>
          </p:nvPr>
        </p:nvSpPr>
        <p:spPr bwMode="auto">
          <a:xfrm>
            <a:off x="946150" y="4860925"/>
            <a:ext cx="5203825" cy="4602163"/>
          </a:xfrm>
          <a:prstGeom prst="rect">
            <a:avLst/>
          </a:prstGeom>
          <a:noFill/>
          <a:ln w="9525">
            <a:noFill/>
            <a:round/>
            <a:headEnd/>
            <a:tailEnd/>
          </a:ln>
          <a:effectLst/>
        </p:spPr>
        <p:txBody>
          <a:bodyPr vert="horz" wrap="square" lIns="99000" tIns="49680" rIns="99000" bIns="49680" numCol="1" anchor="t" anchorCtr="0" compatLnSpc="1">
            <a:prstTxWarp prst="textNoShape">
              <a:avLst/>
            </a:prstTxWarp>
          </a:bodyPr>
          <a:lstStyle/>
          <a:p>
            <a:pPr lvl="0"/>
            <a:endParaRPr lang="sl-SI" noProof="0" smtClean="0"/>
          </a:p>
        </p:txBody>
      </p:sp>
      <p:sp>
        <p:nvSpPr>
          <p:cNvPr id="20488" name="Text Box 7"/>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eaLnBrk="1" hangingPunct="1"/>
            <a:endParaRPr lang="en-US"/>
          </a:p>
        </p:txBody>
      </p:sp>
      <p:sp>
        <p:nvSpPr>
          <p:cNvPr id="5128" name="Rectangle 8"/>
          <p:cNvSpPr>
            <a:spLocks noGrp="1" noChangeArrowheads="1"/>
          </p:cNvSpPr>
          <p:nvPr>
            <p:ph type="sldNum"/>
          </p:nvPr>
        </p:nvSpPr>
        <p:spPr bwMode="auto">
          <a:xfrm>
            <a:off x="4022725" y="9723438"/>
            <a:ext cx="3073400" cy="508000"/>
          </a:xfrm>
          <a:prstGeom prst="rect">
            <a:avLst/>
          </a:prstGeom>
          <a:noFill/>
          <a:ln w="9525">
            <a:noFill/>
            <a:round/>
            <a:headEnd/>
            <a:tailEnd/>
          </a:ln>
          <a:effectLst/>
        </p:spPr>
        <p:txBody>
          <a:bodyPr vert="horz" wrap="square" lIns="99000" tIns="49680" rIns="99000" bIns="49680" numCol="1" anchor="b" anchorCtr="0" compatLnSpc="1">
            <a:prstTxWarp prst="textNoShape">
              <a:avLst/>
            </a:prstTxWarp>
          </a:bodyPr>
          <a:lstStyle>
            <a:lvl1pPr algn="r">
              <a:buFont typeface="Times New Roman" pitchFamily="16" charset="0"/>
              <a:buNone/>
              <a:tabLst>
                <a:tab pos="723900" algn="l"/>
                <a:tab pos="1447800" algn="l"/>
                <a:tab pos="2171700" algn="l"/>
                <a:tab pos="2895600" algn="l"/>
              </a:tabLst>
              <a:defRPr sz="1300">
                <a:solidFill>
                  <a:srgbClr val="000000"/>
                </a:solidFill>
                <a:latin typeface="Times New Roman" pitchFamily="16" charset="0"/>
                <a:ea typeface="DejaVu Sans" charset="0"/>
                <a:cs typeface="DejaVu Sans" charset="0"/>
              </a:defRPr>
            </a:lvl1pPr>
          </a:lstStyle>
          <a:p>
            <a:pPr>
              <a:defRPr/>
            </a:pPr>
            <a:fld id="{3E3C264E-20A8-4992-917F-ECFBA0391C60}" type="slidenum">
              <a:rPr lang="en-GB"/>
              <a:pPr>
                <a:defRPr/>
              </a:pPr>
              <a:t>‹#›</a:t>
            </a:fld>
            <a:endParaRPr lang="en-GB"/>
          </a:p>
        </p:txBody>
      </p:sp>
    </p:spTree>
    <p:extLst>
      <p:ext uri="{BB962C8B-B14F-4D97-AF65-F5344CB8AC3E}">
        <p14:creationId xmlns:p14="http://schemas.microsoft.com/office/powerpoint/2010/main" val="251205154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3E747D71-B090-445E-96DA-E1F21D7AF507}" type="slidenum">
              <a:rPr lang="en-GB" sz="1300">
                <a:solidFill>
                  <a:schemeClr val="tx1"/>
                </a:solidFill>
                <a:latin typeface="Times New Roman" pitchFamily="18" charset="0"/>
              </a:rPr>
              <a:pPr algn="r" eaLnBrk="1" hangingPunct="1">
                <a:buClrTx/>
                <a:buSzTx/>
                <a:buFontTx/>
                <a:buNone/>
              </a:pPr>
              <a:t>1</a:t>
            </a:fld>
            <a:endParaRPr lang="en-GB" sz="1300">
              <a:solidFill>
                <a:schemeClr val="tx1"/>
              </a:solidFill>
              <a:latin typeface="Times New Roman" pitchFamily="18" charset="0"/>
            </a:endParaRPr>
          </a:p>
        </p:txBody>
      </p:sp>
      <p:sp>
        <p:nvSpPr>
          <p:cNvPr id="21507" name="Rectangle 2"/>
          <p:cNvSpPr>
            <a:spLocks noChangeArrowheads="1" noTextEdit="1"/>
          </p:cNvSpPr>
          <p:nvPr>
            <p:ph type="sldImg"/>
          </p:nvPr>
        </p:nvSpPr>
        <p:spPr>
          <a:xfrm>
            <a:off x="992188" y="768350"/>
            <a:ext cx="5114925" cy="3836988"/>
          </a:xfrm>
          <a:ln/>
        </p:spPr>
      </p:sp>
      <p:sp>
        <p:nvSpPr>
          <p:cNvPr id="2150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C7DE527A-4F28-413B-86A4-AAA515918A13}" type="slidenum">
              <a:rPr lang="en-GB" sz="1300">
                <a:solidFill>
                  <a:schemeClr val="tx1"/>
                </a:solidFill>
                <a:latin typeface="Times New Roman" pitchFamily="18" charset="0"/>
              </a:rPr>
              <a:pPr algn="r" eaLnBrk="1" hangingPunct="1">
                <a:buClrTx/>
                <a:buSzTx/>
                <a:buFontTx/>
                <a:buNone/>
              </a:pPr>
              <a:t>16</a:t>
            </a:fld>
            <a:endParaRPr lang="en-GB" sz="1300">
              <a:solidFill>
                <a:schemeClr val="tx1"/>
              </a:solidFill>
              <a:latin typeface="Times New Roman" pitchFamily="18" charset="0"/>
            </a:endParaRPr>
          </a:p>
        </p:txBody>
      </p:sp>
      <p:sp>
        <p:nvSpPr>
          <p:cNvPr id="30723" name="Rectangle 2"/>
          <p:cNvSpPr>
            <a:spLocks noChangeArrowheads="1" noTextEdit="1"/>
          </p:cNvSpPr>
          <p:nvPr>
            <p:ph type="sldImg"/>
          </p:nvPr>
        </p:nvSpPr>
        <p:spPr>
          <a:xfrm>
            <a:off x="992188" y="768350"/>
            <a:ext cx="5114925" cy="3836988"/>
          </a:xfrm>
          <a:ln/>
        </p:spPr>
      </p:sp>
      <p:sp>
        <p:nvSpPr>
          <p:cNvPr id="3072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2EB89F7E-420B-4DBE-880F-E3C65B861331}" type="slidenum">
              <a:rPr lang="en-GB" sz="1300">
                <a:solidFill>
                  <a:schemeClr val="tx1"/>
                </a:solidFill>
                <a:latin typeface="Times New Roman" pitchFamily="18" charset="0"/>
              </a:rPr>
              <a:pPr algn="r" eaLnBrk="1" hangingPunct="1">
                <a:buClrTx/>
                <a:buSzTx/>
                <a:buFontTx/>
                <a:buNone/>
              </a:pPr>
              <a:t>17</a:t>
            </a:fld>
            <a:endParaRPr lang="en-GB" sz="1300">
              <a:solidFill>
                <a:schemeClr val="tx1"/>
              </a:solidFill>
              <a:latin typeface="Times New Roman" pitchFamily="18" charset="0"/>
            </a:endParaRPr>
          </a:p>
        </p:txBody>
      </p:sp>
      <p:sp>
        <p:nvSpPr>
          <p:cNvPr id="31747" name="Rectangle 2"/>
          <p:cNvSpPr>
            <a:spLocks noChangeArrowheads="1" noTextEdit="1"/>
          </p:cNvSpPr>
          <p:nvPr>
            <p:ph type="sldImg"/>
          </p:nvPr>
        </p:nvSpPr>
        <p:spPr>
          <a:xfrm>
            <a:off x="992188" y="768350"/>
            <a:ext cx="5114925" cy="3836988"/>
          </a:xfrm>
          <a:ln/>
        </p:spPr>
      </p:sp>
      <p:sp>
        <p:nvSpPr>
          <p:cNvPr id="3174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E721E91A-9AB2-42B8-8487-0BB7E7F7BE62}" type="slidenum">
              <a:rPr lang="en-GB" sz="1300">
                <a:solidFill>
                  <a:schemeClr val="tx1"/>
                </a:solidFill>
                <a:latin typeface="Times New Roman" pitchFamily="18" charset="0"/>
              </a:rPr>
              <a:pPr algn="r" eaLnBrk="1" hangingPunct="1">
                <a:buClrTx/>
                <a:buSzTx/>
                <a:buFontTx/>
                <a:buNone/>
              </a:pPr>
              <a:t>18</a:t>
            </a:fld>
            <a:endParaRPr lang="en-GB" sz="1300">
              <a:solidFill>
                <a:schemeClr val="tx1"/>
              </a:solidFill>
              <a:latin typeface="Times New Roman" pitchFamily="18" charset="0"/>
            </a:endParaRPr>
          </a:p>
        </p:txBody>
      </p:sp>
      <p:sp>
        <p:nvSpPr>
          <p:cNvPr id="32771" name="Rectangle 2"/>
          <p:cNvSpPr>
            <a:spLocks noChangeArrowheads="1" noTextEdit="1"/>
          </p:cNvSpPr>
          <p:nvPr>
            <p:ph type="sldImg"/>
          </p:nvPr>
        </p:nvSpPr>
        <p:spPr>
          <a:xfrm>
            <a:off x="992188" y="768350"/>
            <a:ext cx="5114925" cy="3836988"/>
          </a:xfrm>
          <a:ln/>
        </p:spPr>
      </p:sp>
      <p:sp>
        <p:nvSpPr>
          <p:cNvPr id="3277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EA432D95-6EC0-41E0-86A1-6898ADFC9A81}" type="slidenum">
              <a:rPr lang="en-GB" sz="1300">
                <a:solidFill>
                  <a:schemeClr val="tx1"/>
                </a:solidFill>
                <a:latin typeface="Times New Roman" pitchFamily="18" charset="0"/>
              </a:rPr>
              <a:pPr algn="r" eaLnBrk="1" hangingPunct="1">
                <a:buClrTx/>
                <a:buSzTx/>
                <a:buFontTx/>
                <a:buNone/>
              </a:pPr>
              <a:t>2</a:t>
            </a:fld>
            <a:endParaRPr lang="en-GB" sz="1300">
              <a:solidFill>
                <a:schemeClr val="tx1"/>
              </a:solidFill>
              <a:latin typeface="Times New Roman" pitchFamily="18" charset="0"/>
            </a:endParaRPr>
          </a:p>
        </p:txBody>
      </p:sp>
      <p:sp>
        <p:nvSpPr>
          <p:cNvPr id="22531" name="Rectangle 2"/>
          <p:cNvSpPr>
            <a:spLocks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E91DFE59-83FA-4DDB-BBF3-775B5BA6C938}" type="slidenum">
              <a:rPr lang="en-GB" sz="1300">
                <a:solidFill>
                  <a:schemeClr val="tx1"/>
                </a:solidFill>
                <a:latin typeface="Times New Roman" pitchFamily="18" charset="0"/>
              </a:rPr>
              <a:pPr algn="r" eaLnBrk="1" hangingPunct="1">
                <a:buClrTx/>
                <a:buSzTx/>
                <a:buFontTx/>
                <a:buNone/>
              </a:pPr>
              <a:t>3</a:t>
            </a:fld>
            <a:endParaRPr lang="en-GB" sz="1300">
              <a:solidFill>
                <a:schemeClr val="tx1"/>
              </a:solidFill>
              <a:latin typeface="Times New Roman" pitchFamily="18" charset="0"/>
            </a:endParaRPr>
          </a:p>
        </p:txBody>
      </p:sp>
      <p:sp>
        <p:nvSpPr>
          <p:cNvPr id="23555" name="Rectangle 2"/>
          <p:cNvSpPr>
            <a:spLocks noChangeArrowheads="1" noTextEdit="1"/>
          </p:cNvSpPr>
          <p:nvPr>
            <p:ph type="sldImg"/>
          </p:nvPr>
        </p:nvSpPr>
        <p:spPr>
          <a:xfrm>
            <a:off x="992188" y="768350"/>
            <a:ext cx="5114925" cy="3836988"/>
          </a:xfrm>
          <a:ln/>
        </p:spPr>
      </p:sp>
      <p:sp>
        <p:nvSpPr>
          <p:cNvPr id="2355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D82FE3C7-EA37-4DD3-B2FF-5FCD56CCC761}" type="slidenum">
              <a:rPr lang="en-GB" sz="1300">
                <a:solidFill>
                  <a:schemeClr val="tx1"/>
                </a:solidFill>
                <a:latin typeface="Times New Roman" pitchFamily="18" charset="0"/>
              </a:rPr>
              <a:pPr algn="r" eaLnBrk="1" hangingPunct="1">
                <a:buClrTx/>
                <a:buSzTx/>
                <a:buFontTx/>
                <a:buNone/>
              </a:pPr>
              <a:t>4</a:t>
            </a:fld>
            <a:endParaRPr lang="en-GB" sz="1300">
              <a:solidFill>
                <a:schemeClr val="tx1"/>
              </a:solidFill>
              <a:latin typeface="Times New Roman" pitchFamily="18" charset="0"/>
            </a:endParaRPr>
          </a:p>
        </p:txBody>
      </p:sp>
      <p:sp>
        <p:nvSpPr>
          <p:cNvPr id="24579" name="Rectangle 2"/>
          <p:cNvSpPr>
            <a:spLocks noChangeArrowheads="1" noTextEdit="1"/>
          </p:cNvSpPr>
          <p:nvPr>
            <p:ph type="sldImg"/>
          </p:nvPr>
        </p:nvSpPr>
        <p:spPr>
          <a:xfrm>
            <a:off x="992188" y="768350"/>
            <a:ext cx="5114925" cy="3836988"/>
          </a:xfrm>
          <a:ln/>
        </p:spPr>
      </p:sp>
      <p:sp>
        <p:nvSpPr>
          <p:cNvPr id="2458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6ACC84F0-9290-4E6F-BC95-C36C184FA427}" type="slidenum">
              <a:rPr lang="en-GB" sz="1300">
                <a:solidFill>
                  <a:schemeClr val="tx1"/>
                </a:solidFill>
                <a:latin typeface="Times New Roman" pitchFamily="18" charset="0"/>
              </a:rPr>
              <a:pPr algn="r" eaLnBrk="1" hangingPunct="1">
                <a:buClrTx/>
                <a:buSzTx/>
                <a:buFontTx/>
                <a:buNone/>
              </a:pPr>
              <a:t>5</a:t>
            </a:fld>
            <a:endParaRPr lang="en-GB" sz="1300">
              <a:solidFill>
                <a:schemeClr val="tx1"/>
              </a:solidFill>
              <a:latin typeface="Times New Roman" pitchFamily="18" charset="0"/>
            </a:endParaRPr>
          </a:p>
        </p:txBody>
      </p:sp>
      <p:sp>
        <p:nvSpPr>
          <p:cNvPr id="25603" name="Rectangle 2"/>
          <p:cNvSpPr>
            <a:spLocks noChangeArrowheads="1" noTextEdit="1"/>
          </p:cNvSpPr>
          <p:nvPr>
            <p:ph type="sldImg"/>
          </p:nvPr>
        </p:nvSpPr>
        <p:spPr>
          <a:xfrm>
            <a:off x="992188" y="768350"/>
            <a:ext cx="5114925" cy="3836988"/>
          </a:xfrm>
          <a:ln/>
        </p:spPr>
      </p:sp>
      <p:sp>
        <p:nvSpPr>
          <p:cNvPr id="2560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D1987D4B-971A-4DB1-AE66-8E0FA9535974}" type="slidenum">
              <a:rPr lang="en-GB" sz="1300">
                <a:solidFill>
                  <a:schemeClr val="tx1"/>
                </a:solidFill>
                <a:latin typeface="Times New Roman" pitchFamily="18" charset="0"/>
              </a:rPr>
              <a:pPr algn="r" eaLnBrk="1" hangingPunct="1">
                <a:buClrTx/>
                <a:buSzTx/>
                <a:buFontTx/>
                <a:buNone/>
              </a:pPr>
              <a:t>9</a:t>
            </a:fld>
            <a:endParaRPr lang="en-GB" sz="1300">
              <a:solidFill>
                <a:schemeClr val="tx1"/>
              </a:solidFill>
              <a:latin typeface="Times New Roman" pitchFamily="18" charset="0"/>
            </a:endParaRPr>
          </a:p>
        </p:txBody>
      </p:sp>
      <p:sp>
        <p:nvSpPr>
          <p:cNvPr id="26627" name="Rectangle 2"/>
          <p:cNvSpPr>
            <a:spLocks noChangeArrowheads="1" noTextEdit="1"/>
          </p:cNvSpPr>
          <p:nvPr>
            <p:ph type="sldImg"/>
          </p:nvPr>
        </p:nvSpPr>
        <p:spPr>
          <a:xfrm>
            <a:off x="992188" y="768350"/>
            <a:ext cx="5114925" cy="3836988"/>
          </a:xfrm>
          <a:ln/>
        </p:spPr>
      </p:sp>
      <p:sp>
        <p:nvSpPr>
          <p:cNvPr id="2662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5D3F1F90-5759-4F15-A1E8-8447FA82C61D}" type="slidenum">
              <a:rPr lang="en-GB" sz="1300">
                <a:solidFill>
                  <a:schemeClr val="tx1"/>
                </a:solidFill>
                <a:latin typeface="Times New Roman" pitchFamily="18" charset="0"/>
              </a:rPr>
              <a:pPr algn="r" eaLnBrk="1" hangingPunct="1">
                <a:buClrTx/>
                <a:buSzTx/>
                <a:buFontTx/>
                <a:buNone/>
              </a:pPr>
              <a:t>10</a:t>
            </a:fld>
            <a:endParaRPr lang="en-GB" sz="1300">
              <a:solidFill>
                <a:schemeClr val="tx1"/>
              </a:solidFill>
              <a:latin typeface="Times New Roman" pitchFamily="18" charset="0"/>
            </a:endParaRPr>
          </a:p>
        </p:txBody>
      </p:sp>
      <p:sp>
        <p:nvSpPr>
          <p:cNvPr id="27651" name="Rectangle 2"/>
          <p:cNvSpPr>
            <a:spLocks noChangeArrowheads="1" noTextEdit="1"/>
          </p:cNvSpPr>
          <p:nvPr>
            <p:ph type="sldImg"/>
          </p:nvPr>
        </p:nvSpPr>
        <p:spPr>
          <a:xfrm>
            <a:off x="992188" y="768350"/>
            <a:ext cx="5114925" cy="3836988"/>
          </a:xfrm>
          <a:ln/>
        </p:spPr>
      </p:sp>
      <p:sp>
        <p:nvSpPr>
          <p:cNvPr id="2765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214DF89A-3875-4679-9A8A-D496A6235149}" type="slidenum">
              <a:rPr lang="en-GB" sz="1300">
                <a:solidFill>
                  <a:schemeClr val="tx1"/>
                </a:solidFill>
                <a:latin typeface="Times New Roman" pitchFamily="18" charset="0"/>
              </a:rPr>
              <a:pPr algn="r" eaLnBrk="1" hangingPunct="1">
                <a:buClrTx/>
                <a:buSzTx/>
                <a:buFontTx/>
                <a:buNone/>
              </a:pPr>
              <a:t>12</a:t>
            </a:fld>
            <a:endParaRPr lang="en-GB" sz="1300">
              <a:solidFill>
                <a:schemeClr val="tx1"/>
              </a:solidFill>
              <a:latin typeface="Times New Roman" pitchFamily="18" charset="0"/>
            </a:endParaRPr>
          </a:p>
        </p:txBody>
      </p:sp>
      <p:sp>
        <p:nvSpPr>
          <p:cNvPr id="28675" name="Rectangle 2"/>
          <p:cNvSpPr>
            <a:spLocks noChangeArrowheads="1" noTextEdit="1"/>
          </p:cNvSpPr>
          <p:nvPr>
            <p:ph type="sldImg"/>
          </p:nvPr>
        </p:nvSpPr>
        <p:spPr>
          <a:xfrm>
            <a:off x="992188" y="768350"/>
            <a:ext cx="5114925" cy="3836988"/>
          </a:xfrm>
          <a:ln/>
        </p:spPr>
      </p:sp>
      <p:sp>
        <p:nvSpPr>
          <p:cNvPr id="286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bg1"/>
                </a:solidFill>
                <a:latin typeface="Arial" charset="0"/>
              </a:defRPr>
            </a:lvl1pPr>
            <a:lvl2pPr marL="742950" indent="-285750" defTabSz="990600" eaLnBrk="0" hangingPunct="0">
              <a:defRPr>
                <a:solidFill>
                  <a:schemeClr val="bg1"/>
                </a:solidFill>
                <a:latin typeface="Arial" charset="0"/>
              </a:defRPr>
            </a:lvl2pPr>
            <a:lvl3pPr marL="1143000" indent="-228600" defTabSz="990600" eaLnBrk="0" hangingPunct="0">
              <a:defRPr>
                <a:solidFill>
                  <a:schemeClr val="bg1"/>
                </a:solidFill>
                <a:latin typeface="Arial" charset="0"/>
              </a:defRPr>
            </a:lvl3pPr>
            <a:lvl4pPr marL="1600200" indent="-228600" defTabSz="990600" eaLnBrk="0" hangingPunct="0">
              <a:defRPr>
                <a:solidFill>
                  <a:schemeClr val="bg1"/>
                </a:solidFill>
                <a:latin typeface="Arial" charset="0"/>
              </a:defRPr>
            </a:lvl4pPr>
            <a:lvl5pPr marL="2057400" indent="-228600" defTabSz="990600" eaLnBrk="0" hangingPunct="0">
              <a:defRPr>
                <a:solidFill>
                  <a:schemeClr val="bg1"/>
                </a:solidFill>
                <a:latin typeface="Arial" charset="0"/>
              </a:defRPr>
            </a:lvl5pPr>
            <a:lvl6pPr marL="25146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9906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algn="r" eaLnBrk="1" hangingPunct="1">
              <a:buClrTx/>
              <a:buSzTx/>
              <a:buFontTx/>
              <a:buNone/>
            </a:pPr>
            <a:fld id="{70CF4CF6-8E4A-4E51-A6EE-E4A4E45D3E24}" type="slidenum">
              <a:rPr lang="en-GB" sz="1300">
                <a:solidFill>
                  <a:schemeClr val="tx1"/>
                </a:solidFill>
                <a:latin typeface="Times New Roman" pitchFamily="18" charset="0"/>
              </a:rPr>
              <a:pPr algn="r" eaLnBrk="1" hangingPunct="1">
                <a:buClrTx/>
                <a:buSzTx/>
                <a:buFontTx/>
                <a:buNone/>
              </a:pPr>
              <a:t>15</a:t>
            </a:fld>
            <a:endParaRPr lang="en-GB" sz="1300">
              <a:solidFill>
                <a:schemeClr val="tx1"/>
              </a:solidFill>
              <a:latin typeface="Times New Roman" pitchFamily="18" charset="0"/>
            </a:endParaRPr>
          </a:p>
        </p:txBody>
      </p:sp>
      <p:sp>
        <p:nvSpPr>
          <p:cNvPr id="29699" name="Rectangle 2"/>
          <p:cNvSpPr>
            <a:spLocks noChangeArrowheads="1" noTextEdit="1"/>
          </p:cNvSpPr>
          <p:nvPr>
            <p:ph type="sldImg"/>
          </p:nvPr>
        </p:nvSpPr>
        <p:spPr>
          <a:xfrm>
            <a:off x="992188" y="768350"/>
            <a:ext cx="5114925" cy="3836988"/>
          </a:xfrm>
          <a:ln/>
        </p:spPr>
      </p:sp>
      <p:sp>
        <p:nvSpPr>
          <p:cNvPr id="2970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48" tIns="49524" rIns="99048" bIns="49524"/>
          <a:lstStyle/>
          <a:p>
            <a:pPr defTabSz="914400" eaLnBrk="1" hangingPunct="1"/>
            <a:endParaRPr lang="sl-SI"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sl-SI"/>
          </a:p>
        </p:txBody>
      </p:sp>
      <p:sp>
        <p:nvSpPr>
          <p:cNvPr id="3" name="Slide Number Placeholder 22"/>
          <p:cNvSpPr>
            <a:spLocks noGrp="1"/>
          </p:cNvSpPr>
          <p:nvPr>
            <p:ph type="sldNum" sz="quarter" idx="11"/>
          </p:nvPr>
        </p:nvSpPr>
        <p:spPr/>
        <p:txBody>
          <a:bodyPr/>
          <a:lstStyle>
            <a:lvl1pPr>
              <a:defRPr/>
            </a:lvl1pPr>
          </a:lstStyle>
          <a:p>
            <a:pPr>
              <a:defRPr/>
            </a:pPr>
            <a:fld id="{34863860-A34C-456D-9CCA-04CDD9A660F2}" type="slidenum">
              <a:rPr lang="en-US"/>
              <a:pPr>
                <a:defRPr/>
              </a:pPr>
              <a:t>‹#›</a:t>
            </a:fld>
            <a:endParaRPr lang="en-US"/>
          </a:p>
        </p:txBody>
      </p:sp>
    </p:spTree>
    <p:extLst>
      <p:ext uri="{BB962C8B-B14F-4D97-AF65-F5344CB8AC3E}">
        <p14:creationId xmlns:p14="http://schemas.microsoft.com/office/powerpoint/2010/main" val="43380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smtClean="0"/>
              <a:t>Click to edit Master title style</a:t>
            </a:r>
            <a:endParaRPr lang="sl-SI"/>
          </a:p>
        </p:txBody>
      </p:sp>
      <p:sp>
        <p:nvSpPr>
          <p:cNvPr id="3" name="Content Placeholder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13"/>
          <p:cNvSpPr>
            <a:spLocks noGrp="1"/>
          </p:cNvSpPr>
          <p:nvPr>
            <p:ph type="dt" sz="half" idx="10"/>
          </p:nvPr>
        </p:nvSpPr>
        <p:spPr/>
        <p:txBody>
          <a:bodyPr/>
          <a:lstStyle>
            <a:lvl1pPr>
              <a:defRPr/>
            </a:lvl1pPr>
          </a:lstStyle>
          <a:p>
            <a:pPr>
              <a:defRPr/>
            </a:pPr>
            <a:endParaRPr lang="sl-SI"/>
          </a:p>
        </p:txBody>
      </p:sp>
      <p:sp>
        <p:nvSpPr>
          <p:cNvPr id="6" name="Slide Number Placeholder 22"/>
          <p:cNvSpPr>
            <a:spLocks noGrp="1"/>
          </p:cNvSpPr>
          <p:nvPr>
            <p:ph type="sldNum" sz="quarter" idx="11"/>
          </p:nvPr>
        </p:nvSpPr>
        <p:spPr/>
        <p:txBody>
          <a:bodyPr/>
          <a:lstStyle>
            <a:lvl1pPr>
              <a:defRPr/>
            </a:lvl1pPr>
          </a:lstStyle>
          <a:p>
            <a:pPr>
              <a:defRPr/>
            </a:pPr>
            <a:fld id="{6776D18D-D1F2-42AD-80CA-A30B9B5A1FAC}" type="slidenum">
              <a:rPr lang="en-US"/>
              <a:pPr>
                <a:defRPr/>
              </a:pPr>
              <a:t>‹#›</a:t>
            </a:fld>
            <a:endParaRPr lang="en-US"/>
          </a:p>
        </p:txBody>
      </p:sp>
    </p:spTree>
    <p:extLst>
      <p:ext uri="{BB962C8B-B14F-4D97-AF65-F5344CB8AC3E}">
        <p14:creationId xmlns:p14="http://schemas.microsoft.com/office/powerpoint/2010/main" val="18013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smtClean="0"/>
              <a:t>Click to edit Master title style</a:t>
            </a:r>
            <a:endParaRPr lang="sl-SI"/>
          </a:p>
        </p:txBody>
      </p:sp>
      <p:sp>
        <p:nvSpPr>
          <p:cNvPr id="3" name="Content Placeholder 2"/>
          <p:cNvSpPr>
            <a:spLocks noGrp="1"/>
          </p:cNvSpPr>
          <p:nvPr>
            <p:ph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13"/>
          <p:cNvSpPr>
            <a:spLocks noGrp="1"/>
          </p:cNvSpPr>
          <p:nvPr>
            <p:ph type="dt" sz="half" idx="10"/>
          </p:nvPr>
        </p:nvSpPr>
        <p:spPr/>
        <p:txBody>
          <a:bodyPr/>
          <a:lstStyle>
            <a:lvl1pPr>
              <a:defRPr/>
            </a:lvl1pPr>
          </a:lstStyle>
          <a:p>
            <a:pPr>
              <a:defRPr/>
            </a:pPr>
            <a:endParaRPr lang="sl-SI"/>
          </a:p>
        </p:txBody>
      </p:sp>
      <p:sp>
        <p:nvSpPr>
          <p:cNvPr id="5" name="Slide Number Placeholder 22"/>
          <p:cNvSpPr>
            <a:spLocks noGrp="1"/>
          </p:cNvSpPr>
          <p:nvPr>
            <p:ph type="sldNum" sz="quarter" idx="11"/>
          </p:nvPr>
        </p:nvSpPr>
        <p:spPr/>
        <p:txBody>
          <a:bodyPr/>
          <a:lstStyle>
            <a:lvl1pPr>
              <a:defRPr/>
            </a:lvl1pPr>
          </a:lstStyle>
          <a:p>
            <a:pPr>
              <a:defRPr/>
            </a:pPr>
            <a:fld id="{191ACD6A-62A2-4A43-B377-939C5CFC443F}" type="slidenum">
              <a:rPr lang="en-US"/>
              <a:pPr>
                <a:defRPr/>
              </a:pPr>
              <a:t>‹#›</a:t>
            </a:fld>
            <a:endParaRPr lang="en-US"/>
          </a:p>
        </p:txBody>
      </p:sp>
    </p:spTree>
    <p:extLst>
      <p:ext uri="{BB962C8B-B14F-4D97-AF65-F5344CB8AC3E}">
        <p14:creationId xmlns:p14="http://schemas.microsoft.com/office/powerpoint/2010/main" val="9070154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defRPr>
            </a:lvl1pPr>
          </a:lstStyle>
          <a:p>
            <a:pPr>
              <a:defRPr/>
            </a:pPr>
            <a:endParaRPr lang="sl-SI"/>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26E5BD9F-8DF2-4378-B944-97F895C56AA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bldLvl="5">
        <p:tmplLst>
          <p:tmpl lvl="1">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Lst>
      </p:bldP>
    </p:bldLst>
  </p:timing>
  <p:hf sldNum="0"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Calibri" pitchFamily="34" charset="0"/>
          <a:ea typeface="+mn-ea"/>
          <a:cs typeface="Calibri" pitchFamily="34" charset="0"/>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Calibri" pitchFamily="34" charset="0"/>
          <a:ea typeface="+mn-ea"/>
          <a:cs typeface="Calibri" pitchFamily="34" charset="0"/>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Calibri" pitchFamily="34" charset="0"/>
          <a:ea typeface="+mn-ea"/>
          <a:cs typeface="Calibri" pitchFamily="34" charset="0"/>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Calibri" pitchFamily="34" charset="0"/>
          <a:ea typeface="+mn-ea"/>
          <a:cs typeface="Calibri" pitchFamily="34" charset="0"/>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Calibri" pitchFamily="34" charset="0"/>
          <a:ea typeface="+mn-ea"/>
          <a:cs typeface="Calibri"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8400"/>
            <a:ext cx="1905000" cy="457200"/>
          </a:xfrm>
          <a:prstGeom prst="rect">
            <a:avLst/>
          </a:prstGeom>
          <a:noFill/>
          <a:ln>
            <a:miter lim="800000"/>
            <a:headEnd/>
            <a:tailEnd/>
          </a:ln>
        </p:spPr>
        <p:txBody>
          <a:bodyPr/>
          <a:lstStyle/>
          <a:p>
            <a:pPr algn="r" defTabSz="914400">
              <a:buClrTx/>
              <a:buSzTx/>
              <a:buFontTx/>
              <a:buNone/>
              <a:defRPr/>
            </a:pPr>
            <a:fld id="{41581081-4389-44C6-B3DC-C1E76F58C350}" type="slidenum">
              <a:rPr lang="sl-SI" sz="1200">
                <a:solidFill>
                  <a:schemeClr val="tx1"/>
                </a:solidFill>
                <a:latin typeface="+mn-lt"/>
              </a:rPr>
              <a:pPr algn="r" defTabSz="914400">
                <a:buClrTx/>
                <a:buSzTx/>
                <a:buFontTx/>
                <a:buNone/>
                <a:defRPr/>
              </a:pPr>
              <a:t>1</a:t>
            </a:fld>
            <a:endParaRPr lang="sl-SI" sz="1200">
              <a:solidFill>
                <a:schemeClr val="tx1"/>
              </a:solidFill>
              <a:latin typeface="+mn-lt"/>
            </a:endParaRPr>
          </a:p>
        </p:txBody>
      </p:sp>
      <p:sp>
        <p:nvSpPr>
          <p:cNvPr id="2051" name="Rectangle 2"/>
          <p:cNvSpPr>
            <a:spLocks noGrp="1" noChangeArrowheads="1"/>
          </p:cNvSpPr>
          <p:nvPr>
            <p:ph type="ctrTitle" idx="4294967295"/>
          </p:nvPr>
        </p:nvSpPr>
        <p:spPr>
          <a:xfrm>
            <a:off x="685800" y="990600"/>
            <a:ext cx="7772400" cy="1371600"/>
          </a:xfrm>
        </p:spPr>
        <p:txBody>
          <a:bodyPr bIns="45720"/>
          <a:lstStyle/>
          <a:p>
            <a:pPr eaLnBrk="1" hangingPunct="1"/>
            <a:r>
              <a:rPr lang="sl-SI" sz="4100" smtClean="0"/>
              <a:t>Sklad</a:t>
            </a:r>
            <a:endParaRPr lang="en-GB" sz="4100" smtClean="0"/>
          </a:p>
        </p:txBody>
      </p:sp>
      <p:sp>
        <p:nvSpPr>
          <p:cNvPr id="856067" name="Rectangle 3"/>
          <p:cNvSpPr>
            <a:spLocks noGrp="1" noChangeArrowheads="1"/>
          </p:cNvSpPr>
          <p:nvPr>
            <p:ph type="subTitle" idx="4294967295"/>
          </p:nvPr>
        </p:nvSpPr>
        <p:spPr>
          <a:xfrm>
            <a:off x="1770063" y="3341688"/>
            <a:ext cx="6810375" cy="1450975"/>
          </a:xfrm>
        </p:spPr>
        <p:txBody>
          <a:bodyPr/>
          <a:lstStyle/>
          <a:p>
            <a:pPr marL="0" indent="0" eaLnBrk="1" hangingPunct="1">
              <a:buFont typeface="Wingdings 2" pitchFamily="18" charset="2"/>
              <a:buNone/>
            </a:pPr>
            <a:r>
              <a:rPr lang="sl-SI" sz="2400" smtClean="0"/>
              <a:t>Nekaj primerov uporabe</a:t>
            </a:r>
            <a:endParaRPr lang="en-GB" sz="2400" smtClean="0"/>
          </a:p>
        </p:txBody>
      </p:sp>
      <p:sp>
        <p:nvSpPr>
          <p:cNvPr id="7" name="Date Placeholder 6"/>
          <p:cNvSpPr txBox="1">
            <a:spLocks noGrp="1"/>
          </p:cNvSpPr>
          <p:nvPr/>
        </p:nvSpPr>
        <p:spPr bwMode="auto">
          <a:xfrm>
            <a:off x="685800" y="6248400"/>
            <a:ext cx="1905000" cy="45720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8" name="Footer Placeholder 7"/>
          <p:cNvSpPr txBox="1">
            <a:spLocks noGrp="1"/>
          </p:cNvSpPr>
          <p:nvPr/>
        </p:nvSpPr>
        <p:spPr bwMode="auto">
          <a:xfrm>
            <a:off x="3124200" y="6248400"/>
            <a:ext cx="2895600" cy="45720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60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7"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4"/>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6" name="Footer Placeholder 5"/>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7" name="Slide Number Placeholder 6"/>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F2D8CF4E-2BEC-43D5-91F6-5D3ECFCB5BED}" type="slidenum">
              <a:rPr lang="sl-SI" sz="1200">
                <a:solidFill>
                  <a:schemeClr val="tx1"/>
                </a:solidFill>
                <a:latin typeface="+mn-lt"/>
              </a:rPr>
              <a:pPr algn="r" defTabSz="914400">
                <a:buClrTx/>
                <a:buSzTx/>
                <a:buFontTx/>
                <a:buNone/>
                <a:defRPr/>
              </a:pPr>
              <a:t>10</a:t>
            </a:fld>
            <a:endParaRPr lang="sl-SI" sz="1200">
              <a:solidFill>
                <a:schemeClr val="tx1"/>
              </a:solidFill>
              <a:latin typeface="+mn-lt"/>
            </a:endParaRPr>
          </a:p>
        </p:txBody>
      </p:sp>
      <p:sp>
        <p:nvSpPr>
          <p:cNvPr id="11269" name="Rectangle 2"/>
          <p:cNvSpPr>
            <a:spLocks noGrp="1" noChangeArrowheads="1"/>
          </p:cNvSpPr>
          <p:nvPr>
            <p:ph type="title" idx="4294967295"/>
          </p:nvPr>
        </p:nvSpPr>
        <p:spPr/>
        <p:txBody>
          <a:bodyPr bIns="45720"/>
          <a:lstStyle/>
          <a:p>
            <a:pPr eaLnBrk="1" hangingPunct="1"/>
            <a:r>
              <a:rPr lang="sl-SI" smtClean="0"/>
              <a:t>Matrično množenje</a:t>
            </a:r>
          </a:p>
        </p:txBody>
      </p:sp>
      <p:sp>
        <p:nvSpPr>
          <p:cNvPr id="11270" name="Rectangle 3"/>
          <p:cNvSpPr>
            <a:spLocks noGrp="1" noChangeArrowheads="1"/>
          </p:cNvSpPr>
          <p:nvPr>
            <p:ph type="body" sz="half" idx="4294967295"/>
          </p:nvPr>
        </p:nvSpPr>
        <p:spPr>
          <a:xfrm>
            <a:off x="250825" y="1341438"/>
            <a:ext cx="4238625" cy="5040312"/>
          </a:xfrm>
        </p:spPr>
        <p:txBody>
          <a:bodyPr/>
          <a:lstStyle/>
          <a:p>
            <a:pPr marL="469900" indent="-469900" eaLnBrk="1" hangingPunct="1">
              <a:lnSpc>
                <a:spcPct val="80000"/>
              </a:lnSpc>
            </a:pPr>
            <a:r>
              <a:rPr lang="sl-SI" sz="1300" smtClean="0"/>
              <a:t>Dane so matrike in njihove dimenzije</a:t>
            </a:r>
          </a:p>
          <a:p>
            <a:pPr marL="908050" lvl="1" indent="-436563" eaLnBrk="1" hangingPunct="1">
              <a:lnSpc>
                <a:spcPct val="80000"/>
              </a:lnSpc>
            </a:pPr>
            <a:r>
              <a:rPr lang="sl-SI" sz="1200" smtClean="0"/>
              <a:t>A 50 10 </a:t>
            </a:r>
          </a:p>
          <a:p>
            <a:pPr marL="908050" lvl="1" indent="-436563" eaLnBrk="1" hangingPunct="1">
              <a:lnSpc>
                <a:spcPct val="80000"/>
              </a:lnSpc>
            </a:pPr>
            <a:r>
              <a:rPr lang="sl-SI" sz="1200" smtClean="0"/>
              <a:t>B 10 20 </a:t>
            </a:r>
          </a:p>
          <a:p>
            <a:pPr marL="908050" lvl="1" indent="-436563" eaLnBrk="1" hangingPunct="1">
              <a:lnSpc>
                <a:spcPct val="80000"/>
              </a:lnSpc>
            </a:pPr>
            <a:r>
              <a:rPr lang="sl-SI" sz="1200" smtClean="0"/>
              <a:t>C 20 5 </a:t>
            </a:r>
          </a:p>
          <a:p>
            <a:pPr marL="908050" lvl="1" indent="-436563" eaLnBrk="1" hangingPunct="1">
              <a:lnSpc>
                <a:spcPct val="80000"/>
              </a:lnSpc>
            </a:pPr>
            <a:r>
              <a:rPr lang="sl-SI" sz="1200" smtClean="0"/>
              <a:t>D 30 35 </a:t>
            </a:r>
          </a:p>
          <a:p>
            <a:pPr marL="908050" lvl="1" indent="-436563" eaLnBrk="1" hangingPunct="1">
              <a:lnSpc>
                <a:spcPct val="80000"/>
              </a:lnSpc>
            </a:pPr>
            <a:r>
              <a:rPr lang="sl-SI" sz="1200" smtClean="0"/>
              <a:t>E 35 15 </a:t>
            </a:r>
          </a:p>
          <a:p>
            <a:pPr marL="908050" lvl="1" indent="-436563" eaLnBrk="1" hangingPunct="1">
              <a:lnSpc>
                <a:spcPct val="80000"/>
              </a:lnSpc>
            </a:pPr>
            <a:r>
              <a:rPr lang="sl-SI" sz="1200" smtClean="0"/>
              <a:t>F 15 5 </a:t>
            </a:r>
          </a:p>
          <a:p>
            <a:pPr marL="908050" lvl="1" indent="-436563" eaLnBrk="1" hangingPunct="1">
              <a:lnSpc>
                <a:spcPct val="80000"/>
              </a:lnSpc>
            </a:pPr>
            <a:r>
              <a:rPr lang="sl-SI" sz="1200" smtClean="0"/>
              <a:t>G 5 10 </a:t>
            </a:r>
          </a:p>
          <a:p>
            <a:pPr marL="908050" lvl="1" indent="-436563" eaLnBrk="1" hangingPunct="1">
              <a:lnSpc>
                <a:spcPct val="80000"/>
              </a:lnSpc>
            </a:pPr>
            <a:r>
              <a:rPr lang="sl-SI" sz="1200" smtClean="0"/>
              <a:t>H 10 20 </a:t>
            </a:r>
          </a:p>
          <a:p>
            <a:pPr marL="908050" lvl="1" indent="-436563" eaLnBrk="1" hangingPunct="1">
              <a:lnSpc>
                <a:spcPct val="80000"/>
              </a:lnSpc>
            </a:pPr>
            <a:r>
              <a:rPr lang="sl-SI" sz="1200" smtClean="0"/>
              <a:t>I 20 25 </a:t>
            </a:r>
          </a:p>
          <a:p>
            <a:pPr marL="469900" indent="-469900" eaLnBrk="1" hangingPunct="1">
              <a:lnSpc>
                <a:spcPct val="80000"/>
              </a:lnSpc>
            </a:pPr>
            <a:r>
              <a:rPr lang="sl-SI" sz="1300" smtClean="0"/>
              <a:t>Zanima nas, </a:t>
            </a:r>
            <a:r>
              <a:rPr lang="sl-SI" sz="1300" b="1" smtClean="0"/>
              <a:t>koliko</a:t>
            </a:r>
            <a:r>
              <a:rPr lang="sl-SI" sz="1300" smtClean="0"/>
              <a:t> operacij je potrebnih za izračun matričnega izraza s samimi množenji. Vrstni red je </a:t>
            </a:r>
            <a:r>
              <a:rPr lang="sl-SI" sz="1500" b="1" smtClean="0"/>
              <a:t>že podan</a:t>
            </a:r>
            <a:r>
              <a:rPr lang="sl-SI" sz="1300" smtClean="0"/>
              <a:t> z oklepaji (ki so pravilno postavljeni!)</a:t>
            </a:r>
          </a:p>
          <a:p>
            <a:pPr marL="469900" indent="-469900" eaLnBrk="1" hangingPunct="1">
              <a:lnSpc>
                <a:spcPct val="80000"/>
              </a:lnSpc>
            </a:pPr>
            <a:r>
              <a:rPr lang="sl-SI" sz="1300" smtClean="0"/>
              <a:t>Izrazi</a:t>
            </a:r>
          </a:p>
          <a:p>
            <a:pPr marL="908050" lvl="1" indent="-436563" eaLnBrk="1" hangingPunct="1">
              <a:lnSpc>
                <a:spcPct val="80000"/>
              </a:lnSpc>
            </a:pPr>
            <a:r>
              <a:rPr lang="sl-SI" sz="1200" smtClean="0"/>
              <a:t>A</a:t>
            </a:r>
          </a:p>
          <a:p>
            <a:pPr marL="908050" lvl="1" indent="-436563" eaLnBrk="1" hangingPunct="1">
              <a:lnSpc>
                <a:spcPct val="80000"/>
              </a:lnSpc>
            </a:pPr>
            <a:r>
              <a:rPr lang="sl-SI" sz="1200" smtClean="0"/>
              <a:t>(AB) </a:t>
            </a:r>
          </a:p>
          <a:p>
            <a:pPr marL="908050" lvl="1" indent="-436563" eaLnBrk="1" hangingPunct="1">
              <a:lnSpc>
                <a:spcPct val="80000"/>
              </a:lnSpc>
            </a:pPr>
            <a:r>
              <a:rPr lang="sl-SI" sz="1200" smtClean="0"/>
              <a:t>(AC) </a:t>
            </a:r>
          </a:p>
          <a:p>
            <a:pPr marL="908050" lvl="1" indent="-436563" eaLnBrk="1" hangingPunct="1">
              <a:lnSpc>
                <a:spcPct val="80000"/>
              </a:lnSpc>
            </a:pPr>
            <a:r>
              <a:rPr lang="sl-SI" sz="1200" smtClean="0"/>
              <a:t>(A(BC)) </a:t>
            </a:r>
          </a:p>
          <a:p>
            <a:pPr marL="908050" lvl="1" indent="-436563" eaLnBrk="1" hangingPunct="1">
              <a:lnSpc>
                <a:spcPct val="80000"/>
              </a:lnSpc>
            </a:pPr>
            <a:r>
              <a:rPr lang="sl-SI" sz="1200" smtClean="0"/>
              <a:t>((AB)C) </a:t>
            </a:r>
          </a:p>
          <a:p>
            <a:pPr marL="908050" lvl="1" indent="-436563" eaLnBrk="1" hangingPunct="1">
              <a:lnSpc>
                <a:spcPct val="80000"/>
              </a:lnSpc>
            </a:pPr>
            <a:r>
              <a:rPr lang="sl-SI" sz="1200" smtClean="0"/>
              <a:t>(((((DE)F)G)H)I) </a:t>
            </a:r>
          </a:p>
          <a:p>
            <a:pPr marL="908050" lvl="1" indent="-436563" eaLnBrk="1" hangingPunct="1">
              <a:lnSpc>
                <a:spcPct val="80000"/>
              </a:lnSpc>
            </a:pPr>
            <a:r>
              <a:rPr lang="sl-SI" sz="1200" smtClean="0"/>
              <a:t>(D(E(F(G(HI))))) </a:t>
            </a:r>
          </a:p>
          <a:p>
            <a:pPr marL="908050" lvl="1" indent="-436563" eaLnBrk="1" hangingPunct="1">
              <a:lnSpc>
                <a:spcPct val="80000"/>
              </a:lnSpc>
            </a:pPr>
            <a:r>
              <a:rPr lang="sl-SI" sz="1200" smtClean="0"/>
              <a:t>((D(EF))((GH)I)) </a:t>
            </a:r>
          </a:p>
        </p:txBody>
      </p:sp>
      <p:sp>
        <p:nvSpPr>
          <p:cNvPr id="11271" name="Rectangle 4"/>
          <p:cNvSpPr>
            <a:spLocks noGrp="1" noChangeArrowheads="1"/>
          </p:cNvSpPr>
          <p:nvPr>
            <p:ph type="body" sz="half" idx="4294967295"/>
          </p:nvPr>
        </p:nvSpPr>
        <p:spPr>
          <a:xfrm>
            <a:off x="4876800" y="1447800"/>
            <a:ext cx="3810000" cy="4572000"/>
          </a:xfrm>
        </p:spPr>
        <p:txBody>
          <a:bodyPr/>
          <a:lstStyle/>
          <a:p>
            <a:pPr marL="469900" indent="-469900" eaLnBrk="1" hangingPunct="1"/>
            <a:r>
              <a:rPr lang="sl-SI" sz="2200" smtClean="0"/>
              <a:t>Pričakovani odgovori</a:t>
            </a:r>
          </a:p>
          <a:p>
            <a:pPr marL="908050" lvl="1" indent="-436563" eaLnBrk="1" hangingPunct="1"/>
            <a:r>
              <a:rPr lang="sl-SI" sz="2000" smtClean="0"/>
              <a:t>0 </a:t>
            </a:r>
          </a:p>
          <a:p>
            <a:pPr marL="908050" lvl="1" indent="-436563" eaLnBrk="1" hangingPunct="1"/>
            <a:r>
              <a:rPr lang="sl-SI" sz="2000" smtClean="0"/>
              <a:t>10000 </a:t>
            </a:r>
          </a:p>
          <a:p>
            <a:pPr marL="908050" lvl="1" indent="-436563" eaLnBrk="1" hangingPunct="1"/>
            <a:r>
              <a:rPr lang="sl-SI" sz="2000" smtClean="0"/>
              <a:t>Error </a:t>
            </a:r>
            <a:r>
              <a:rPr lang="sl-SI" sz="1600" smtClean="0"/>
              <a:t>(dimenzije niso oK) </a:t>
            </a:r>
          </a:p>
          <a:p>
            <a:pPr marL="908050" lvl="1" indent="-436563" eaLnBrk="1" hangingPunct="1"/>
            <a:r>
              <a:rPr lang="sl-SI" sz="2000" smtClean="0"/>
              <a:t>3500 </a:t>
            </a:r>
          </a:p>
          <a:p>
            <a:pPr marL="908050" lvl="1" indent="-436563" eaLnBrk="1" hangingPunct="1"/>
            <a:r>
              <a:rPr lang="sl-SI" sz="2000" smtClean="0"/>
              <a:t>15000 </a:t>
            </a:r>
          </a:p>
          <a:p>
            <a:pPr marL="908050" lvl="1" indent="-436563" eaLnBrk="1" hangingPunct="1"/>
            <a:r>
              <a:rPr lang="sl-SI" sz="2000" smtClean="0"/>
              <a:t>40500 </a:t>
            </a:r>
          </a:p>
          <a:p>
            <a:pPr marL="908050" lvl="1" indent="-436563" eaLnBrk="1" hangingPunct="1"/>
            <a:r>
              <a:rPr lang="sl-SI" sz="2000" smtClean="0"/>
              <a:t>47500 </a:t>
            </a:r>
          </a:p>
          <a:p>
            <a:pPr marL="908050" lvl="1" indent="-436563" eaLnBrk="1" hangingPunct="1"/>
            <a:r>
              <a:rPr lang="sl-SI" sz="2000" smtClean="0"/>
              <a:t>15125 </a:t>
            </a:r>
          </a:p>
          <a:p>
            <a:pPr marL="469900" indent="-469900" eaLnBrk="1" hangingPunct="1"/>
            <a:r>
              <a:rPr lang="sl-SI" sz="2200" smtClean="0"/>
              <a:t>Naloga: </a:t>
            </a:r>
          </a:p>
          <a:p>
            <a:pPr marL="908050" lvl="1" indent="-436563" eaLnBrk="1" hangingPunct="1"/>
            <a:r>
              <a:rPr lang="sl-SI" sz="2000" smtClean="0"/>
              <a:t>Za dani izraz izračunaj število potrebnih množenj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7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7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7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7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7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270">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70">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270">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270">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270">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70">
                                            <p:txEl>
                                              <p:pRg st="14" end="1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270">
                                            <p:txEl>
                                              <p:pRg st="15" end="15"/>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270">
                                            <p:txEl>
                                              <p:pRg st="16" end="16"/>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270">
                                            <p:txEl>
                                              <p:pRg st="17" end="17"/>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270">
                                            <p:txEl>
                                              <p:pRg st="18" end="18"/>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270">
                                            <p:txEl>
                                              <p:pRg st="19" end="19"/>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271">
                                            <p:txEl>
                                              <p:pRg st="1" end="1"/>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271">
                                            <p:txEl>
                                              <p:pRg st="2" end="2"/>
                                            </p:txEl>
                                          </p:spTgt>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271">
                                            <p:txEl>
                                              <p:pRg st="3" end="3"/>
                                            </p:txEl>
                                          </p:spTgt>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271">
                                            <p:txEl>
                                              <p:pRg st="4" end="4"/>
                                            </p:txEl>
                                          </p:spTgt>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271">
                                            <p:txEl>
                                              <p:pRg st="5" end="5"/>
                                            </p:txEl>
                                          </p:spTgt>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1271">
                                            <p:txEl>
                                              <p:pRg st="6" end="6"/>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1271">
                                            <p:txEl>
                                              <p:pRg st="7" end="7"/>
                                            </p:txEl>
                                          </p:spTgt>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271">
                                            <p:txEl>
                                              <p:pRg st="8" end="8"/>
                                            </p:txEl>
                                          </p:spTgt>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1271">
                                            <p:txEl>
                                              <p:pRg st="9" end="9"/>
                                            </p:txEl>
                                          </p:spTgt>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12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build="p" bldLvl="5"/>
      <p:bldP spid="11271"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108CAA08-6BCF-43CB-ACDE-FAFD64F4891D}" type="slidenum">
              <a:rPr lang="sl-SI" sz="1200">
                <a:solidFill>
                  <a:schemeClr val="tx1"/>
                </a:solidFill>
                <a:latin typeface="+mn-lt"/>
              </a:rPr>
              <a:pPr algn="r" defTabSz="914400">
                <a:buClrTx/>
                <a:buSzTx/>
                <a:buFontTx/>
                <a:buNone/>
                <a:defRPr/>
              </a:pPr>
              <a:t>11</a:t>
            </a:fld>
            <a:endParaRPr lang="sl-SI" sz="1200">
              <a:solidFill>
                <a:schemeClr val="tx1"/>
              </a:solidFill>
              <a:latin typeface="+mn-lt"/>
            </a:endParaRPr>
          </a:p>
        </p:txBody>
      </p:sp>
      <p:sp>
        <p:nvSpPr>
          <p:cNvPr id="12293" name="Rectangle 2"/>
          <p:cNvSpPr>
            <a:spLocks noGrp="1" noChangeArrowheads="1"/>
          </p:cNvSpPr>
          <p:nvPr>
            <p:ph type="title" idx="4294967295"/>
          </p:nvPr>
        </p:nvSpPr>
        <p:spPr/>
        <p:txBody>
          <a:bodyPr bIns="45720"/>
          <a:lstStyle/>
          <a:p>
            <a:pPr eaLnBrk="1" hangingPunct="1"/>
            <a:r>
              <a:rPr lang="sl-SI" smtClean="0"/>
              <a:t>Kako?</a:t>
            </a:r>
          </a:p>
        </p:txBody>
      </p:sp>
      <p:sp>
        <p:nvSpPr>
          <p:cNvPr id="12294" name="Rectangle 3"/>
          <p:cNvSpPr>
            <a:spLocks noGrp="1" noChangeArrowheads="1"/>
          </p:cNvSpPr>
          <p:nvPr>
            <p:ph type="body" idx="4294967295"/>
          </p:nvPr>
        </p:nvSpPr>
        <p:spPr/>
        <p:txBody>
          <a:bodyPr/>
          <a:lstStyle/>
          <a:p>
            <a:pPr marL="469900" indent="-469900" eaLnBrk="1" hangingPunct="1"/>
            <a:r>
              <a:rPr lang="sl-SI" smtClean="0"/>
              <a:t>Oklepaji "diktirajo" množenje</a:t>
            </a:r>
          </a:p>
          <a:p>
            <a:pPr marL="908050" lvl="1" indent="-436563" eaLnBrk="1" hangingPunct="1"/>
            <a:r>
              <a:rPr lang="sl-SI" smtClean="0"/>
              <a:t>Pravzaprav so (ker so oklepaji prav) pomembni le zaklepaji</a:t>
            </a:r>
          </a:p>
          <a:p>
            <a:pPr marL="908050" lvl="1" indent="-436563" eaLnBrk="1" hangingPunct="1"/>
            <a:r>
              <a:rPr lang="sl-SI" smtClean="0"/>
              <a:t>Ko pride do zaklepaja, se mora nekaj zmnožiti</a:t>
            </a:r>
          </a:p>
          <a:p>
            <a:pPr marL="1304925" lvl="2" indent="-395288" eaLnBrk="1" hangingPunct="1"/>
            <a:r>
              <a:rPr lang="sl-SI" smtClean="0"/>
              <a:t>Kaj? Najbolj "sveži" matriki:</a:t>
            </a:r>
          </a:p>
          <a:p>
            <a:pPr marL="1693863" lvl="3" indent="-387350" eaLnBrk="1" hangingPunct="1"/>
            <a:r>
              <a:rPr lang="sl-SI" sz="1800" smtClean="0"/>
              <a:t>Sklad za hranjenje</a:t>
            </a:r>
          </a:p>
          <a:p>
            <a:pPr marL="1304925" lvl="2" indent="-395288" eaLnBrk="1" hangingPunct="1"/>
            <a:endParaRPr lang="sl-SI"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28956FB2-E2E4-4C4E-AE38-2B457C6BD412}" type="slidenum">
              <a:rPr lang="sl-SI" sz="1200">
                <a:solidFill>
                  <a:schemeClr val="tx1"/>
                </a:solidFill>
                <a:latin typeface="+mn-lt"/>
              </a:rPr>
              <a:pPr algn="r" defTabSz="914400">
                <a:buClrTx/>
                <a:buSzTx/>
                <a:buFontTx/>
                <a:buNone/>
                <a:defRPr/>
              </a:pPr>
              <a:t>12</a:t>
            </a:fld>
            <a:endParaRPr lang="sl-SI" sz="1200">
              <a:solidFill>
                <a:schemeClr val="tx1"/>
              </a:solidFill>
              <a:latin typeface="+mn-lt"/>
            </a:endParaRPr>
          </a:p>
        </p:txBody>
      </p:sp>
      <p:sp>
        <p:nvSpPr>
          <p:cNvPr id="13317" name="Rectangle 2"/>
          <p:cNvSpPr>
            <a:spLocks noGrp="1" noChangeArrowheads="1"/>
          </p:cNvSpPr>
          <p:nvPr>
            <p:ph type="title" idx="4294967295"/>
          </p:nvPr>
        </p:nvSpPr>
        <p:spPr/>
        <p:txBody>
          <a:bodyPr bIns="45720"/>
          <a:lstStyle/>
          <a:p>
            <a:pPr eaLnBrk="1" hangingPunct="1"/>
            <a:r>
              <a:rPr lang="sl-SI" smtClean="0"/>
              <a:t>Matrično množenje - ideja</a:t>
            </a:r>
          </a:p>
        </p:txBody>
      </p:sp>
      <p:sp>
        <p:nvSpPr>
          <p:cNvPr id="13318" name="Rectangle 3"/>
          <p:cNvSpPr>
            <a:spLocks noGrp="1" noChangeArrowheads="1"/>
          </p:cNvSpPr>
          <p:nvPr>
            <p:ph type="body" idx="4294967295"/>
          </p:nvPr>
        </p:nvSpPr>
        <p:spPr/>
        <p:txBody>
          <a:bodyPr/>
          <a:lstStyle/>
          <a:p>
            <a:pPr marL="469900" indent="-469900" eaLnBrk="1" hangingPunct="1"/>
            <a:r>
              <a:rPr lang="sl-SI" sz="2400" smtClean="0"/>
              <a:t>Sklad za hranjenje</a:t>
            </a:r>
          </a:p>
          <a:p>
            <a:pPr marL="469900" indent="-469900" eaLnBrk="1" hangingPunct="1"/>
            <a:r>
              <a:rPr lang="sl-SI" sz="2400" smtClean="0"/>
              <a:t>( : nič</a:t>
            </a:r>
          </a:p>
          <a:p>
            <a:pPr marL="469900" indent="-469900" eaLnBrk="1" hangingPunct="1"/>
            <a:r>
              <a:rPr lang="sl-SI" sz="2400" smtClean="0"/>
              <a:t>A, B, C, ...: vstavi dimenzije matrike v sklad</a:t>
            </a:r>
          </a:p>
          <a:p>
            <a:pPr marL="469900" indent="-469900" eaLnBrk="1" hangingPunct="1"/>
            <a:r>
              <a:rPr lang="sl-SI" sz="2400" smtClean="0"/>
              <a:t>) : vzamemo dve matriki iz sklada, “izvedemo množenje”</a:t>
            </a:r>
          </a:p>
          <a:p>
            <a:pPr marL="908050" lvl="1" indent="-436563" eaLnBrk="1" hangingPunct="1"/>
            <a:r>
              <a:rPr lang="sl-SI" sz="2700" smtClean="0"/>
              <a:t>Če ne gre: error</a:t>
            </a:r>
          </a:p>
          <a:p>
            <a:pPr marL="908050" lvl="1" indent="-436563" eaLnBrk="1" hangingPunct="1"/>
            <a:r>
              <a:rPr lang="sl-SI" sz="2700" smtClean="0"/>
              <a:t>Če gre: </a:t>
            </a:r>
          </a:p>
          <a:p>
            <a:pPr marL="1304925" lvl="2" indent="-395288" eaLnBrk="1" hangingPunct="1"/>
            <a:r>
              <a:rPr lang="sl-SI" sz="2300" smtClean="0"/>
              <a:t>prištejemo število operacij</a:t>
            </a:r>
          </a:p>
          <a:p>
            <a:pPr marL="1304925" lvl="2" indent="-395288" eaLnBrk="1" hangingPunct="1"/>
            <a:r>
              <a:rPr lang="sl-SI" sz="2300" smtClean="0"/>
              <a:t>Vstavimo dimenzije dobljene matrike</a:t>
            </a:r>
          </a:p>
          <a:p>
            <a:pPr marL="469900" indent="-469900" eaLnBrk="1" hangingPunct="1"/>
            <a:r>
              <a:rPr lang="sl-SI" sz="2400" smtClean="0"/>
              <a:t>Ko smo na koncu: rezultat</a:t>
            </a:r>
          </a:p>
          <a:p>
            <a:pPr marL="469900" indent="-469900" eaLnBrk="1" hangingPunct="1"/>
            <a:endParaRPr lang="sl-SI" sz="2400" smtClean="0"/>
          </a:p>
          <a:p>
            <a:pPr marL="908050" lvl="1" indent="-436563" eaLnBrk="1" hangingPunct="1"/>
            <a:endParaRPr lang="sl-SI" sz="16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18">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18">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9E81EB0A-E3E8-4344-B2C6-D750D8BF046F}" type="slidenum">
              <a:rPr lang="sl-SI" sz="1200">
                <a:solidFill>
                  <a:schemeClr val="tx1"/>
                </a:solidFill>
                <a:latin typeface="+mn-lt"/>
              </a:rPr>
              <a:pPr algn="r" defTabSz="914400">
                <a:buClrTx/>
                <a:buSzTx/>
                <a:buFontTx/>
                <a:buNone/>
                <a:defRPr/>
              </a:pPr>
              <a:t>13</a:t>
            </a:fld>
            <a:endParaRPr lang="sl-SI" sz="1200">
              <a:solidFill>
                <a:schemeClr val="tx1"/>
              </a:solidFill>
              <a:latin typeface="+mn-lt"/>
            </a:endParaRPr>
          </a:p>
        </p:txBody>
      </p:sp>
      <p:sp>
        <p:nvSpPr>
          <p:cNvPr id="14341" name="Rectangle 2"/>
          <p:cNvSpPr>
            <a:spLocks noGrp="1" noChangeArrowheads="1"/>
          </p:cNvSpPr>
          <p:nvPr>
            <p:ph type="title" idx="4294967295"/>
          </p:nvPr>
        </p:nvSpPr>
        <p:spPr/>
        <p:txBody>
          <a:bodyPr bIns="45720"/>
          <a:lstStyle/>
          <a:p>
            <a:pPr eaLnBrk="1" hangingPunct="1"/>
            <a:r>
              <a:rPr lang="sl-SI" smtClean="0"/>
              <a:t>Algoritem</a:t>
            </a:r>
          </a:p>
        </p:txBody>
      </p:sp>
      <p:sp>
        <p:nvSpPr>
          <p:cNvPr id="14342" name="Rectangle 3"/>
          <p:cNvSpPr>
            <a:spLocks noGrp="1" noChangeArrowheads="1"/>
          </p:cNvSpPr>
          <p:nvPr>
            <p:ph type="body" idx="4294967295"/>
          </p:nvPr>
        </p:nvSpPr>
        <p:spPr>
          <a:xfrm>
            <a:off x="250825" y="1557338"/>
            <a:ext cx="8316913" cy="5040312"/>
          </a:xfrm>
        </p:spPr>
        <p:txBody>
          <a:bodyPr/>
          <a:lstStyle/>
          <a:p>
            <a:pPr marL="469900" indent="-469900" eaLnBrk="1" hangingPunct="1">
              <a:lnSpc>
                <a:spcPct val="80000"/>
              </a:lnSpc>
              <a:buFont typeface="Wingdings 2" pitchFamily="18" charset="2"/>
              <a:buNone/>
            </a:pPr>
            <a:r>
              <a:rPr lang="sl-SI" sz="1600" smtClean="0">
                <a:latin typeface="Courier New" pitchFamily="49" charset="0"/>
              </a:rPr>
              <a:t>Algoritem steviloMnozenj(izraz, podatki o vel. matrik)</a:t>
            </a:r>
          </a:p>
          <a:p>
            <a:pPr marL="469900" indent="-469900" eaLnBrk="1" hangingPunct="1">
              <a:lnSpc>
                <a:spcPct val="80000"/>
              </a:lnSpc>
              <a:buFont typeface="Wingdings 2" pitchFamily="18" charset="2"/>
              <a:buNone/>
            </a:pPr>
            <a:r>
              <a:rPr lang="sl-SI" sz="1600" smtClean="0">
                <a:latin typeface="Courier New" pitchFamily="49" charset="0"/>
              </a:rPr>
              <a:t>  matrike = Sklad.Sklad()</a:t>
            </a:r>
          </a:p>
          <a:p>
            <a:pPr marL="469900" indent="-469900" eaLnBrk="1" hangingPunct="1">
              <a:lnSpc>
                <a:spcPct val="80000"/>
              </a:lnSpc>
              <a:buFont typeface="Wingdings 2" pitchFamily="18" charset="2"/>
              <a:buNone/>
            </a:pPr>
            <a:r>
              <a:rPr lang="sl-SI" sz="1600" smtClean="0">
                <a:latin typeface="Courier New" pitchFamily="49" charset="0"/>
              </a:rPr>
              <a:t>  stMnozenj = 0</a:t>
            </a:r>
          </a:p>
          <a:p>
            <a:pPr marL="469900" indent="-469900" eaLnBrk="1" hangingPunct="1">
              <a:lnSpc>
                <a:spcPct val="80000"/>
              </a:lnSpc>
              <a:buFont typeface="Wingdings 2" pitchFamily="18" charset="2"/>
              <a:buNone/>
            </a:pPr>
            <a:r>
              <a:rPr lang="sl-SI" sz="1600" smtClean="0">
                <a:latin typeface="Courier New" pitchFamily="49" charset="0"/>
              </a:rPr>
              <a:t>  for znak in izraz : </a:t>
            </a:r>
          </a:p>
          <a:p>
            <a:pPr marL="469900" indent="-469900" eaLnBrk="1" hangingPunct="1">
              <a:lnSpc>
                <a:spcPct val="80000"/>
              </a:lnSpc>
              <a:buFont typeface="Wingdings 2" pitchFamily="18" charset="2"/>
              <a:buNone/>
            </a:pPr>
            <a:r>
              <a:rPr lang="sl-SI" sz="1600" smtClean="0">
                <a:latin typeface="Courier New" pitchFamily="49" charset="0"/>
              </a:rPr>
              <a:t>    if znak je matrika # zapomnimo si dimenzije</a:t>
            </a:r>
          </a:p>
          <a:p>
            <a:pPr marL="469900" indent="-469900" eaLnBrk="1" hangingPunct="1">
              <a:lnSpc>
                <a:spcPct val="80000"/>
              </a:lnSpc>
              <a:buFont typeface="Wingdings 2" pitchFamily="18" charset="2"/>
              <a:buNone/>
            </a:pPr>
            <a:r>
              <a:rPr lang="sl-SI" sz="1600" smtClean="0">
                <a:latin typeface="Courier New" pitchFamily="49" charset="0"/>
              </a:rPr>
              <a:t>      matrike.vstavi((st_vrstic matrike znak, st_stolpcev matrike znak))</a:t>
            </a:r>
          </a:p>
          <a:p>
            <a:pPr marL="469900" indent="-469900" eaLnBrk="1" hangingPunct="1">
              <a:lnSpc>
                <a:spcPct val="80000"/>
              </a:lnSpc>
              <a:buFont typeface="Wingdings 2" pitchFamily="18" charset="2"/>
              <a:buNone/>
            </a:pPr>
            <a:r>
              <a:rPr lang="sl-SI" sz="1600" smtClean="0">
                <a:latin typeface="Courier New" pitchFamily="49" charset="0"/>
              </a:rPr>
              <a:t>    elif (znak == ')') : # zaklepaj – izvedemo množenje</a:t>
            </a:r>
          </a:p>
          <a:p>
            <a:pPr marL="469900" indent="-469900" eaLnBrk="1" hangingPunct="1">
              <a:lnSpc>
                <a:spcPct val="80000"/>
              </a:lnSpc>
              <a:buFont typeface="Wingdings 2" pitchFamily="18" charset="2"/>
              <a:buNone/>
            </a:pPr>
            <a:r>
              <a:rPr lang="sl-SI" sz="1600" smtClean="0">
                <a:latin typeface="Courier New" pitchFamily="49" charset="0"/>
              </a:rPr>
              <a:t>       (v2, s2) = matrike.vrh() # podatki 2. matrike</a:t>
            </a:r>
          </a:p>
          <a:p>
            <a:pPr marL="469900" indent="-469900" eaLnBrk="1" hangingPunct="1">
              <a:lnSpc>
                <a:spcPct val="80000"/>
              </a:lnSpc>
              <a:buFont typeface="Wingdings 2" pitchFamily="18" charset="2"/>
              <a:buNone/>
            </a:pPr>
            <a:r>
              <a:rPr lang="sl-SI" sz="1600" smtClean="0">
                <a:latin typeface="Courier New" pitchFamily="49" charset="0"/>
              </a:rPr>
              <a:t>       matrike.odstrani()</a:t>
            </a:r>
          </a:p>
          <a:p>
            <a:pPr marL="469900" indent="-469900" eaLnBrk="1" hangingPunct="1">
              <a:lnSpc>
                <a:spcPct val="80000"/>
              </a:lnSpc>
              <a:buFont typeface="Wingdings 2" pitchFamily="18" charset="2"/>
              <a:buNone/>
            </a:pPr>
            <a:r>
              <a:rPr lang="sl-SI" sz="1600" smtClean="0">
                <a:latin typeface="Courier New" pitchFamily="49" charset="0"/>
              </a:rPr>
              <a:t>       (v1, s1) = matrike.vrh() # podatki 1. matrike</a:t>
            </a:r>
          </a:p>
          <a:p>
            <a:pPr marL="469900" indent="-469900" eaLnBrk="1" hangingPunct="1">
              <a:lnSpc>
                <a:spcPct val="80000"/>
              </a:lnSpc>
              <a:buFont typeface="Wingdings 2" pitchFamily="18" charset="2"/>
              <a:buNone/>
            </a:pPr>
            <a:r>
              <a:rPr lang="sl-SI" sz="1600" smtClean="0">
                <a:latin typeface="Courier New" pitchFamily="49" charset="0"/>
              </a:rPr>
              <a:t>       matrike.odstrani() </a:t>
            </a:r>
          </a:p>
          <a:p>
            <a:pPr marL="469900" indent="-469900" eaLnBrk="1" hangingPunct="1">
              <a:lnSpc>
                <a:spcPct val="80000"/>
              </a:lnSpc>
              <a:buFont typeface="Wingdings 2" pitchFamily="18" charset="2"/>
              <a:buNone/>
            </a:pPr>
            <a:r>
              <a:rPr lang="sl-SI" sz="1600" smtClean="0">
                <a:latin typeface="Courier New" pitchFamily="49" charset="0"/>
              </a:rPr>
              <a:t>       if (s1 != v2) :</a:t>
            </a:r>
          </a:p>
          <a:p>
            <a:pPr marL="469900" indent="-469900" eaLnBrk="1" hangingPunct="1">
              <a:lnSpc>
                <a:spcPct val="80000"/>
              </a:lnSpc>
              <a:buFont typeface="Wingdings 2" pitchFamily="18" charset="2"/>
              <a:buNone/>
            </a:pPr>
            <a:r>
              <a:rPr lang="sl-SI" sz="1600" smtClean="0">
                <a:latin typeface="Courier New" pitchFamily="49" charset="0"/>
              </a:rPr>
              <a:t>          return ERROR # napačne dimenzije</a:t>
            </a:r>
          </a:p>
          <a:p>
            <a:pPr marL="469900" indent="-469900" eaLnBrk="1" hangingPunct="1">
              <a:lnSpc>
                <a:spcPct val="80000"/>
              </a:lnSpc>
              <a:buFont typeface="Wingdings 2" pitchFamily="18" charset="2"/>
              <a:buNone/>
            </a:pPr>
            <a:r>
              <a:rPr lang="sl-SI" sz="1600" smtClean="0">
                <a:latin typeface="Courier New" pitchFamily="49" charset="0"/>
              </a:rPr>
              <a:t>       stMnozenj = stMnozenj + v1 * s1 * s2</a:t>
            </a:r>
          </a:p>
          <a:p>
            <a:pPr marL="469900" indent="-469900" eaLnBrk="1" hangingPunct="1">
              <a:lnSpc>
                <a:spcPct val="80000"/>
              </a:lnSpc>
              <a:buFont typeface="Wingdings 2" pitchFamily="18" charset="2"/>
              <a:buNone/>
            </a:pPr>
            <a:r>
              <a:rPr lang="sl-SI" sz="1600" smtClean="0">
                <a:latin typeface="Courier New" pitchFamily="49" charset="0"/>
              </a:rPr>
              <a:t>       # dobljeno matriko (njene dimenzije) damo v sklad</a:t>
            </a:r>
          </a:p>
          <a:p>
            <a:pPr marL="469900" indent="-469900" eaLnBrk="1" hangingPunct="1">
              <a:lnSpc>
                <a:spcPct val="80000"/>
              </a:lnSpc>
              <a:buFont typeface="Wingdings 2" pitchFamily="18" charset="2"/>
              <a:buNone/>
            </a:pPr>
            <a:r>
              <a:rPr lang="sl-SI" sz="1600" smtClean="0">
                <a:latin typeface="Courier New" pitchFamily="49" charset="0"/>
              </a:rPr>
              <a:t>       matrike.vstavi((v1,s2))</a:t>
            </a:r>
          </a:p>
          <a:p>
            <a:pPr marL="469900" indent="-469900" eaLnBrk="1" hangingPunct="1">
              <a:lnSpc>
                <a:spcPct val="80000"/>
              </a:lnSpc>
              <a:buFont typeface="Wingdings 2" pitchFamily="18" charset="2"/>
              <a:buNone/>
            </a:pPr>
            <a:r>
              <a:rPr lang="sl-SI" sz="1600" smtClean="0">
                <a:latin typeface="Courier New" pitchFamily="49" charset="0"/>
              </a:rPr>
              <a:t>  return stMnozenj</a:t>
            </a:r>
          </a:p>
          <a:p>
            <a:pPr marL="469900" indent="-469900" eaLnBrk="1" hangingPunct="1">
              <a:lnSpc>
                <a:spcPct val="80000"/>
              </a:lnSpc>
              <a:buFont typeface="Wingdings 2" pitchFamily="18" charset="2"/>
              <a:buNone/>
            </a:pPr>
            <a:endParaRPr lang="sl-SI" sz="1600" smtClean="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4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4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4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4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4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42">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42">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342">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342">
                                            <p:txEl>
                                              <p:pRg st="14" end="1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342">
                                            <p:txEl>
                                              <p:pRg st="15" end="15"/>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34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B547BD7D-6C26-48BA-85C9-FD17D1E3DFE6}" type="slidenum">
              <a:rPr lang="sl-SI" sz="1200">
                <a:solidFill>
                  <a:schemeClr val="tx1"/>
                </a:solidFill>
                <a:latin typeface="+mn-lt"/>
              </a:rPr>
              <a:pPr algn="r" defTabSz="914400">
                <a:buClrTx/>
                <a:buSzTx/>
                <a:buFontTx/>
                <a:buNone/>
                <a:defRPr/>
              </a:pPr>
              <a:t>14</a:t>
            </a:fld>
            <a:endParaRPr lang="sl-SI" sz="1200">
              <a:solidFill>
                <a:schemeClr val="tx1"/>
              </a:solidFill>
              <a:latin typeface="+mn-lt"/>
            </a:endParaRPr>
          </a:p>
        </p:txBody>
      </p:sp>
      <p:sp>
        <p:nvSpPr>
          <p:cNvPr id="15365" name="Rectangle 2"/>
          <p:cNvSpPr>
            <a:spLocks noGrp="1" noChangeArrowheads="1"/>
          </p:cNvSpPr>
          <p:nvPr>
            <p:ph type="title"/>
          </p:nvPr>
        </p:nvSpPr>
        <p:spPr/>
        <p:txBody>
          <a:bodyPr bIns="45720"/>
          <a:lstStyle/>
          <a:p>
            <a:pPr eaLnBrk="1" hangingPunct="1"/>
            <a:r>
              <a:rPr lang="sl-SI" smtClean="0"/>
              <a:t>Spremljanje</a:t>
            </a:r>
          </a:p>
        </p:txBody>
      </p:sp>
      <p:sp>
        <p:nvSpPr>
          <p:cNvPr id="15366" name="Rectangle 3"/>
          <p:cNvSpPr>
            <a:spLocks noGrp="1" noChangeArrowheads="1"/>
          </p:cNvSpPr>
          <p:nvPr>
            <p:ph type="body" sz="half" idx="1"/>
          </p:nvPr>
        </p:nvSpPr>
        <p:spPr/>
        <p:txBody>
          <a:bodyPr/>
          <a:lstStyle/>
          <a:p>
            <a:pPr marL="469900" indent="-469900" eaLnBrk="1" hangingPunct="1">
              <a:lnSpc>
                <a:spcPct val="80000"/>
              </a:lnSpc>
            </a:pPr>
            <a:r>
              <a:rPr lang="sl-SI" sz="1900" smtClean="0"/>
              <a:t>Oglejmo si, kaj se dogaja, če</a:t>
            </a:r>
          </a:p>
          <a:p>
            <a:pPr marL="908050" lvl="1" indent="-436563" eaLnBrk="1" hangingPunct="1">
              <a:lnSpc>
                <a:spcPct val="80000"/>
              </a:lnSpc>
            </a:pPr>
            <a:r>
              <a:rPr lang="sl-SI" sz="1800" smtClean="0"/>
              <a:t>A 50 10 </a:t>
            </a:r>
          </a:p>
          <a:p>
            <a:pPr marL="908050" lvl="1" indent="-436563" eaLnBrk="1" hangingPunct="1">
              <a:lnSpc>
                <a:spcPct val="80000"/>
              </a:lnSpc>
            </a:pPr>
            <a:r>
              <a:rPr lang="sl-SI" sz="1800" smtClean="0"/>
              <a:t>B 10 20 </a:t>
            </a:r>
          </a:p>
          <a:p>
            <a:pPr marL="908050" lvl="1" indent="-436563" eaLnBrk="1" hangingPunct="1">
              <a:lnSpc>
                <a:spcPct val="80000"/>
              </a:lnSpc>
            </a:pPr>
            <a:r>
              <a:rPr lang="sl-SI" sz="1800" smtClean="0"/>
              <a:t>C 20 5 </a:t>
            </a:r>
          </a:p>
          <a:p>
            <a:pPr marL="908050" lvl="1" indent="-436563" eaLnBrk="1" hangingPunct="1">
              <a:lnSpc>
                <a:spcPct val="80000"/>
              </a:lnSpc>
            </a:pPr>
            <a:r>
              <a:rPr lang="sl-SI" sz="1800" smtClean="0"/>
              <a:t>D 30 35 </a:t>
            </a:r>
          </a:p>
          <a:p>
            <a:pPr marL="908050" lvl="1" indent="-436563" eaLnBrk="1" hangingPunct="1">
              <a:lnSpc>
                <a:spcPct val="80000"/>
              </a:lnSpc>
            </a:pPr>
            <a:r>
              <a:rPr lang="sl-SI" sz="1800" smtClean="0"/>
              <a:t>E 35 15 </a:t>
            </a:r>
          </a:p>
          <a:p>
            <a:pPr marL="908050" lvl="1" indent="-436563" eaLnBrk="1" hangingPunct="1">
              <a:lnSpc>
                <a:spcPct val="80000"/>
              </a:lnSpc>
            </a:pPr>
            <a:r>
              <a:rPr lang="sl-SI" sz="1800" smtClean="0"/>
              <a:t>F 15 5 </a:t>
            </a:r>
          </a:p>
          <a:p>
            <a:pPr marL="908050" lvl="1" indent="-436563" eaLnBrk="1" hangingPunct="1">
              <a:lnSpc>
                <a:spcPct val="80000"/>
              </a:lnSpc>
            </a:pPr>
            <a:r>
              <a:rPr lang="sl-SI" sz="1800" smtClean="0"/>
              <a:t>G 5 10 </a:t>
            </a:r>
          </a:p>
          <a:p>
            <a:pPr marL="908050" lvl="1" indent="-436563" eaLnBrk="1" hangingPunct="1">
              <a:lnSpc>
                <a:spcPct val="80000"/>
              </a:lnSpc>
            </a:pPr>
            <a:r>
              <a:rPr lang="sl-SI" sz="1800" smtClean="0"/>
              <a:t>H 10 20 </a:t>
            </a:r>
          </a:p>
          <a:p>
            <a:pPr marL="908050" lvl="1" indent="-436563" eaLnBrk="1" hangingPunct="1">
              <a:lnSpc>
                <a:spcPct val="80000"/>
              </a:lnSpc>
            </a:pPr>
            <a:r>
              <a:rPr lang="sl-SI" sz="1800" smtClean="0"/>
              <a:t>I 20 25 </a:t>
            </a:r>
          </a:p>
          <a:p>
            <a:pPr marL="908050" lvl="1" indent="-436563" eaLnBrk="1" hangingPunct="1">
              <a:lnSpc>
                <a:spcPct val="80000"/>
              </a:lnSpc>
            </a:pPr>
            <a:endParaRPr lang="sl-SI" sz="1800" smtClean="0"/>
          </a:p>
        </p:txBody>
      </p:sp>
      <p:sp>
        <p:nvSpPr>
          <p:cNvPr id="15367" name="Rectangle 7"/>
          <p:cNvSpPr>
            <a:spLocks noGrp="1"/>
          </p:cNvSpPr>
          <p:nvPr>
            <p:ph type="body" sz="half" idx="2"/>
          </p:nvPr>
        </p:nvSpPr>
        <p:spPr/>
        <p:txBody>
          <a:bodyPr/>
          <a:lstStyle/>
          <a:p>
            <a:pPr eaLnBrk="1" hangingPunct="1">
              <a:lnSpc>
                <a:spcPct val="80000"/>
              </a:lnSpc>
            </a:pPr>
            <a:r>
              <a:rPr lang="sl-SI" sz="1800" smtClean="0"/>
              <a:t>Izrazi</a:t>
            </a:r>
          </a:p>
          <a:p>
            <a:pPr lvl="1" eaLnBrk="1" hangingPunct="1">
              <a:lnSpc>
                <a:spcPct val="80000"/>
              </a:lnSpc>
            </a:pPr>
            <a:r>
              <a:rPr lang="sl-SI" sz="1600" smtClean="0"/>
              <a:t>A</a:t>
            </a:r>
          </a:p>
          <a:p>
            <a:pPr lvl="1" eaLnBrk="1" hangingPunct="1">
              <a:lnSpc>
                <a:spcPct val="80000"/>
              </a:lnSpc>
            </a:pPr>
            <a:r>
              <a:rPr lang="sl-SI" sz="1600" smtClean="0"/>
              <a:t>(AB) </a:t>
            </a:r>
          </a:p>
          <a:p>
            <a:pPr lvl="1" eaLnBrk="1" hangingPunct="1">
              <a:lnSpc>
                <a:spcPct val="80000"/>
              </a:lnSpc>
            </a:pPr>
            <a:r>
              <a:rPr lang="sl-SI" sz="1600" smtClean="0"/>
              <a:t>(AC) </a:t>
            </a:r>
          </a:p>
          <a:p>
            <a:pPr lvl="1" eaLnBrk="1" hangingPunct="1">
              <a:lnSpc>
                <a:spcPct val="80000"/>
              </a:lnSpc>
            </a:pPr>
            <a:r>
              <a:rPr lang="sl-SI" sz="1600" smtClean="0"/>
              <a:t>(A(BC)) </a:t>
            </a:r>
          </a:p>
          <a:p>
            <a:pPr lvl="1" eaLnBrk="1" hangingPunct="1">
              <a:lnSpc>
                <a:spcPct val="80000"/>
              </a:lnSpc>
            </a:pPr>
            <a:r>
              <a:rPr lang="sl-SI" sz="1600" smtClean="0"/>
              <a:t>((AB)C) </a:t>
            </a:r>
          </a:p>
          <a:p>
            <a:pPr lvl="1" eaLnBrk="1" hangingPunct="1">
              <a:lnSpc>
                <a:spcPct val="80000"/>
              </a:lnSpc>
            </a:pPr>
            <a:r>
              <a:rPr lang="sl-SI" sz="1600" smtClean="0"/>
              <a:t>(((((DE)F)G)H)I) </a:t>
            </a:r>
          </a:p>
          <a:p>
            <a:pPr lvl="1" eaLnBrk="1" hangingPunct="1">
              <a:lnSpc>
                <a:spcPct val="80000"/>
              </a:lnSpc>
            </a:pPr>
            <a:r>
              <a:rPr lang="sl-SI" sz="1600" smtClean="0"/>
              <a:t>(D(E(F(G(HI))))) </a:t>
            </a:r>
          </a:p>
          <a:p>
            <a:pPr lvl="1" eaLnBrk="1" hangingPunct="1">
              <a:lnSpc>
                <a:spcPct val="80000"/>
              </a:lnSpc>
            </a:pPr>
            <a:r>
              <a:rPr lang="sl-SI" sz="1600" smtClean="0"/>
              <a:t>((D(EF))((GH)I)) </a:t>
            </a:r>
          </a:p>
          <a:p>
            <a:pPr eaLnBrk="1" hangingPunct="1">
              <a:lnSpc>
                <a:spcPct val="80000"/>
              </a:lnSpc>
            </a:pPr>
            <a:r>
              <a:rPr lang="sl-SI" sz="1800" smtClean="0"/>
              <a:t>Pričakovani odgovori</a:t>
            </a:r>
          </a:p>
          <a:p>
            <a:pPr lvl="1" eaLnBrk="1" hangingPunct="1">
              <a:lnSpc>
                <a:spcPct val="80000"/>
              </a:lnSpc>
            </a:pPr>
            <a:r>
              <a:rPr lang="sl-SI" sz="1600" smtClean="0"/>
              <a:t>0 </a:t>
            </a:r>
          </a:p>
          <a:p>
            <a:pPr lvl="1" eaLnBrk="1" hangingPunct="1">
              <a:lnSpc>
                <a:spcPct val="80000"/>
              </a:lnSpc>
            </a:pPr>
            <a:r>
              <a:rPr lang="sl-SI" sz="1600" smtClean="0"/>
              <a:t>10000 </a:t>
            </a:r>
          </a:p>
          <a:p>
            <a:pPr lvl="1" eaLnBrk="1" hangingPunct="1">
              <a:lnSpc>
                <a:spcPct val="80000"/>
              </a:lnSpc>
            </a:pPr>
            <a:r>
              <a:rPr lang="sl-SI" sz="1600" smtClean="0"/>
              <a:t>error </a:t>
            </a:r>
          </a:p>
          <a:p>
            <a:pPr lvl="1" eaLnBrk="1" hangingPunct="1">
              <a:lnSpc>
                <a:spcPct val="80000"/>
              </a:lnSpc>
            </a:pPr>
            <a:r>
              <a:rPr lang="sl-SI" sz="1600" smtClean="0"/>
              <a:t>3500 </a:t>
            </a:r>
          </a:p>
          <a:p>
            <a:pPr lvl="1" eaLnBrk="1" hangingPunct="1">
              <a:lnSpc>
                <a:spcPct val="80000"/>
              </a:lnSpc>
            </a:pPr>
            <a:r>
              <a:rPr lang="sl-SI" sz="1600" smtClean="0"/>
              <a:t>15000 </a:t>
            </a:r>
          </a:p>
          <a:p>
            <a:pPr lvl="1" eaLnBrk="1" hangingPunct="1">
              <a:lnSpc>
                <a:spcPct val="80000"/>
              </a:lnSpc>
            </a:pPr>
            <a:r>
              <a:rPr lang="sl-SI" sz="1600" smtClean="0"/>
              <a:t>40500 </a:t>
            </a:r>
          </a:p>
          <a:p>
            <a:pPr lvl="1" eaLnBrk="1" hangingPunct="1">
              <a:lnSpc>
                <a:spcPct val="80000"/>
              </a:lnSpc>
            </a:pPr>
            <a:r>
              <a:rPr lang="sl-SI" sz="1600" smtClean="0"/>
              <a:t>47500 </a:t>
            </a:r>
          </a:p>
          <a:p>
            <a:pPr lvl="1" eaLnBrk="1" hangingPunct="1">
              <a:lnSpc>
                <a:spcPct val="80000"/>
              </a:lnSpc>
            </a:pPr>
            <a:r>
              <a:rPr lang="sl-SI" sz="1600" smtClean="0"/>
              <a:t>15125</a:t>
            </a:r>
          </a:p>
          <a:p>
            <a:pPr>
              <a:lnSpc>
                <a:spcPct val="80000"/>
              </a:lnSpc>
            </a:pPr>
            <a:endParaRPr lang="sl-SI" sz="1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384BA833-B7B0-4065-9928-5BF43EBFC88E}" type="slidenum">
              <a:rPr lang="sl-SI" sz="1200">
                <a:solidFill>
                  <a:schemeClr val="tx1"/>
                </a:solidFill>
                <a:latin typeface="+mn-lt"/>
              </a:rPr>
              <a:pPr algn="r" defTabSz="914400">
                <a:buClrTx/>
                <a:buSzTx/>
                <a:buFontTx/>
                <a:buNone/>
                <a:defRPr/>
              </a:pPr>
              <a:t>15</a:t>
            </a:fld>
            <a:endParaRPr lang="sl-SI" sz="1200">
              <a:solidFill>
                <a:schemeClr val="tx1"/>
              </a:solidFill>
              <a:latin typeface="+mn-lt"/>
            </a:endParaRPr>
          </a:p>
        </p:txBody>
      </p:sp>
      <p:sp>
        <p:nvSpPr>
          <p:cNvPr id="16389" name="Rectangle 2"/>
          <p:cNvSpPr>
            <a:spLocks noGrp="1" noChangeArrowheads="1"/>
          </p:cNvSpPr>
          <p:nvPr>
            <p:ph type="title"/>
          </p:nvPr>
        </p:nvSpPr>
        <p:spPr/>
        <p:txBody>
          <a:bodyPr bIns="45720"/>
          <a:lstStyle/>
          <a:p>
            <a:pPr eaLnBrk="1" hangingPunct="1"/>
            <a:r>
              <a:rPr lang="sl-SI" smtClean="0"/>
              <a:t>Težave postajenačelnika</a:t>
            </a:r>
            <a:endParaRPr lang="en-GB" smtClean="0"/>
          </a:p>
        </p:txBody>
      </p:sp>
      <p:sp>
        <p:nvSpPr>
          <p:cNvPr id="892931" name="Rectangle 3"/>
          <p:cNvSpPr>
            <a:spLocks noGrp="1" noChangeArrowheads="1"/>
          </p:cNvSpPr>
          <p:nvPr>
            <p:ph type="body" idx="1"/>
          </p:nvPr>
        </p:nvSpPr>
        <p:spPr/>
        <p:txBody>
          <a:bodyPr/>
          <a:lstStyle/>
          <a:p>
            <a:pPr marL="469900" indent="-469900" eaLnBrk="1" hangingPunct="1">
              <a:lnSpc>
                <a:spcPct val="90000"/>
              </a:lnSpc>
            </a:pPr>
            <a:r>
              <a:rPr lang="sl-SI" sz="1700" smtClean="0"/>
              <a:t>Janez je postajni načelnik na železniški postaji sredi hribovite postaje. Prostora je tam tako malo, da je na postaji prostora le za slepi tir, ter vhodni in izhodni tir. Na postaji se vedno spremeni vrstni red vagonov. Če so vagoni na postajo prišli kot ABC, jih želimo npr. odposlati kot kompozicijo BCA. Janez vnaprej dobi želeno izhodno kompozicijo. Zanima, če tako preureditev vagonov lahko naredi. Če ne bo šlo, bo takoj javil v centralo, da bodo vlak poslali po drugi poti. Pomagaj mu in sestavi program, ki sprejme prihajajočo razporeditev vagonov in želeno izhodno razporeditev in pove, če je ta možna.</a:t>
            </a:r>
          </a:p>
          <a:p>
            <a:pPr marL="469900" indent="-469900" eaLnBrk="1" hangingPunct="1">
              <a:lnSpc>
                <a:spcPct val="90000"/>
              </a:lnSpc>
            </a:pPr>
            <a:r>
              <a:rPr lang="sl-SI" sz="1700" smtClean="0"/>
              <a:t>Slika postaje – glej tablo</a:t>
            </a:r>
          </a:p>
          <a:p>
            <a:pPr marL="469900" indent="-469900" eaLnBrk="1" hangingPunct="1">
              <a:lnSpc>
                <a:spcPct val="90000"/>
              </a:lnSpc>
            </a:pPr>
            <a:r>
              <a:rPr lang="sl-SI" sz="1700" smtClean="0"/>
              <a:t>Predpostavke: </a:t>
            </a:r>
          </a:p>
          <a:p>
            <a:pPr marL="908050" lvl="1" indent="-436563" eaLnBrk="1" hangingPunct="1">
              <a:lnSpc>
                <a:spcPct val="90000"/>
              </a:lnSpc>
            </a:pPr>
            <a:r>
              <a:rPr lang="sl-SI" sz="1600" smtClean="0"/>
              <a:t>Na slepem tiru je dovolj prostora za vse vagone. </a:t>
            </a:r>
          </a:p>
          <a:p>
            <a:pPr marL="908050" lvl="1" indent="-436563" eaLnBrk="1" hangingPunct="1">
              <a:lnSpc>
                <a:spcPct val="90000"/>
              </a:lnSpc>
            </a:pPr>
            <a:r>
              <a:rPr lang="sl-SI" sz="1600" smtClean="0"/>
              <a:t>Vagoni se z izhodnega tira ne vračajo na slepi tir </a:t>
            </a:r>
          </a:p>
          <a:p>
            <a:pPr marL="908050" lvl="1" indent="-436563" eaLnBrk="1" hangingPunct="1">
              <a:lnSpc>
                <a:spcPct val="90000"/>
              </a:lnSpc>
            </a:pPr>
            <a:r>
              <a:rPr lang="sl-SI" sz="1600" smtClean="0"/>
              <a:t>Vagoni se s slepega tira ne vračajo na vhodni tir.</a:t>
            </a:r>
          </a:p>
          <a:p>
            <a:pPr marL="469900" indent="-469900" eaLnBrk="1" hangingPunct="1">
              <a:lnSpc>
                <a:spcPct val="90000"/>
              </a:lnSpc>
            </a:pPr>
            <a:endParaRPr lang="en-GB" sz="17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2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2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2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29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29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2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1"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7ABC7654-51D8-4D02-8D7F-0578401BE9F3}" type="slidenum">
              <a:rPr lang="sl-SI" sz="1200">
                <a:solidFill>
                  <a:schemeClr val="tx1"/>
                </a:solidFill>
                <a:latin typeface="+mn-lt"/>
              </a:rPr>
              <a:pPr algn="r" defTabSz="914400">
                <a:buClrTx/>
                <a:buSzTx/>
                <a:buFontTx/>
                <a:buNone/>
                <a:defRPr/>
              </a:pPr>
              <a:t>16</a:t>
            </a:fld>
            <a:endParaRPr lang="sl-SI" sz="1200">
              <a:solidFill>
                <a:schemeClr val="tx1"/>
              </a:solidFill>
              <a:latin typeface="+mn-lt"/>
            </a:endParaRPr>
          </a:p>
        </p:txBody>
      </p:sp>
      <p:sp>
        <p:nvSpPr>
          <p:cNvPr id="17413" name="Rectangle 2"/>
          <p:cNvSpPr>
            <a:spLocks noGrp="1" noChangeArrowheads="1"/>
          </p:cNvSpPr>
          <p:nvPr>
            <p:ph type="title" idx="4294967295"/>
          </p:nvPr>
        </p:nvSpPr>
        <p:spPr/>
        <p:txBody>
          <a:bodyPr bIns="45720"/>
          <a:lstStyle/>
          <a:p>
            <a:pPr eaLnBrk="1" hangingPunct="1"/>
            <a:r>
              <a:rPr lang="sl-SI" smtClean="0"/>
              <a:t>Primer vlaka</a:t>
            </a:r>
            <a:endParaRPr lang="en-GB" smtClean="0"/>
          </a:p>
        </p:txBody>
      </p:sp>
      <p:sp>
        <p:nvSpPr>
          <p:cNvPr id="894979" name="Rectangle 3"/>
          <p:cNvSpPr>
            <a:spLocks noGrp="1" noChangeArrowheads="1"/>
          </p:cNvSpPr>
          <p:nvPr>
            <p:ph type="body" idx="4294967295"/>
          </p:nvPr>
        </p:nvSpPr>
        <p:spPr/>
        <p:txBody>
          <a:bodyPr/>
          <a:lstStyle/>
          <a:p>
            <a:pPr marL="469900" indent="-469900" eaLnBrk="1" hangingPunct="1">
              <a:lnSpc>
                <a:spcPct val="90000"/>
              </a:lnSpc>
            </a:pPr>
            <a:r>
              <a:rPr lang="sl-SI" smtClean="0"/>
              <a:t>ABC ... Želimo dobiti BCA</a:t>
            </a:r>
          </a:p>
          <a:p>
            <a:pPr marL="469900" indent="-469900" eaLnBrk="1" hangingPunct="1">
              <a:lnSpc>
                <a:spcPct val="90000"/>
              </a:lnSpc>
            </a:pPr>
            <a:r>
              <a:rPr lang="sl-SI" smtClean="0"/>
              <a:t>Vagon A zapelje na slepi tir</a:t>
            </a:r>
          </a:p>
          <a:p>
            <a:pPr marL="469900" indent="-469900" eaLnBrk="1" hangingPunct="1">
              <a:lnSpc>
                <a:spcPct val="90000"/>
              </a:lnSpc>
            </a:pPr>
            <a:r>
              <a:rPr lang="sl-SI" smtClean="0"/>
              <a:t>Vagon B zapelje na slepi tir</a:t>
            </a:r>
          </a:p>
          <a:p>
            <a:pPr marL="469900" indent="-469900" eaLnBrk="1" hangingPunct="1">
              <a:lnSpc>
                <a:spcPct val="90000"/>
              </a:lnSpc>
            </a:pPr>
            <a:r>
              <a:rPr lang="sl-SI" smtClean="0"/>
              <a:t>Vagon B se iz slepega tira premakne na izhodnega</a:t>
            </a:r>
          </a:p>
          <a:p>
            <a:pPr marL="469900" indent="-469900" eaLnBrk="1" hangingPunct="1">
              <a:lnSpc>
                <a:spcPct val="90000"/>
              </a:lnSpc>
            </a:pPr>
            <a:r>
              <a:rPr lang="sl-SI" smtClean="0"/>
              <a:t>Vagon C zapelje na slepi tir</a:t>
            </a:r>
          </a:p>
          <a:p>
            <a:pPr marL="469900" indent="-469900" eaLnBrk="1" hangingPunct="1">
              <a:lnSpc>
                <a:spcPct val="90000"/>
              </a:lnSpc>
            </a:pPr>
            <a:r>
              <a:rPr lang="sl-SI" smtClean="0"/>
              <a:t>Vagon C se iz slepega tira premakne na izhodnega</a:t>
            </a:r>
          </a:p>
          <a:p>
            <a:pPr marL="469900" indent="-469900" eaLnBrk="1" hangingPunct="1">
              <a:lnSpc>
                <a:spcPct val="90000"/>
              </a:lnSpc>
            </a:pPr>
            <a:r>
              <a:rPr lang="sl-SI" smtClean="0"/>
              <a:t>Vagon A se iz slepega tira premakne na izhodnega</a:t>
            </a:r>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4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4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4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4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49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49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49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79"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8B612F60-AADE-4E08-97BF-7532695782A9}" type="slidenum">
              <a:rPr lang="sl-SI" sz="1200">
                <a:solidFill>
                  <a:schemeClr val="tx1"/>
                </a:solidFill>
                <a:latin typeface="+mn-lt"/>
              </a:rPr>
              <a:pPr algn="r" defTabSz="914400">
                <a:buClrTx/>
                <a:buSzTx/>
                <a:buFontTx/>
                <a:buNone/>
                <a:defRPr/>
              </a:pPr>
              <a:t>17</a:t>
            </a:fld>
            <a:endParaRPr lang="sl-SI" sz="1200">
              <a:solidFill>
                <a:schemeClr val="tx1"/>
              </a:solidFill>
              <a:latin typeface="+mn-lt"/>
            </a:endParaRPr>
          </a:p>
        </p:txBody>
      </p:sp>
      <p:sp>
        <p:nvSpPr>
          <p:cNvPr id="18437" name="Rectangle 2"/>
          <p:cNvSpPr>
            <a:spLocks noGrp="1" noChangeArrowheads="1"/>
          </p:cNvSpPr>
          <p:nvPr>
            <p:ph type="title" idx="4294967295"/>
          </p:nvPr>
        </p:nvSpPr>
        <p:spPr/>
        <p:txBody>
          <a:bodyPr bIns="45720"/>
          <a:lstStyle/>
          <a:p>
            <a:pPr eaLnBrk="1" hangingPunct="1"/>
            <a:r>
              <a:rPr lang="sl-SI" smtClean="0"/>
              <a:t>Primer vlaka</a:t>
            </a:r>
            <a:endParaRPr lang="en-GB" smtClean="0"/>
          </a:p>
        </p:txBody>
      </p:sp>
      <p:sp>
        <p:nvSpPr>
          <p:cNvPr id="897027" name="Rectangle 3"/>
          <p:cNvSpPr>
            <a:spLocks noGrp="1" noChangeArrowheads="1"/>
          </p:cNvSpPr>
          <p:nvPr>
            <p:ph type="body" idx="4294967295"/>
          </p:nvPr>
        </p:nvSpPr>
        <p:spPr>
          <a:xfrm>
            <a:off x="1049338" y="1958975"/>
            <a:ext cx="7553325" cy="3732213"/>
          </a:xfrm>
        </p:spPr>
        <p:txBody>
          <a:bodyPr/>
          <a:lstStyle/>
          <a:p>
            <a:pPr marL="469900" indent="-469900" eaLnBrk="1" hangingPunct="1"/>
            <a:r>
              <a:rPr lang="sl-SI" smtClean="0"/>
              <a:t>ABC ... Želimo dobiti CAB</a:t>
            </a:r>
          </a:p>
          <a:p>
            <a:pPr marL="469900" indent="-469900" eaLnBrk="1" hangingPunct="1"/>
            <a:r>
              <a:rPr lang="sl-SI" smtClean="0"/>
              <a:t>Ne gre!</a:t>
            </a:r>
          </a:p>
          <a:p>
            <a:pPr marL="469900" indent="-469900" eaLnBrk="1" hangingPunct="1"/>
            <a:endParaRPr lang="sl-SI" smtClean="0"/>
          </a:p>
          <a:p>
            <a:pPr marL="469900" indent="-469900" eaLnBrk="1" hangingPunct="1"/>
            <a:r>
              <a:rPr lang="sl-SI" smtClean="0"/>
              <a:t>Sestavi algoritem, ki ugotovi, če je iz ene razporeditve mogoče dobiti drugo!</a:t>
            </a:r>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7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7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7" grpId="0" build="p" bldLvl="5"/>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5227C396-DA7B-418D-A9CD-0923BE386ECD}" type="slidenum">
              <a:rPr lang="sl-SI" sz="1200">
                <a:solidFill>
                  <a:schemeClr val="tx1"/>
                </a:solidFill>
                <a:latin typeface="+mn-lt"/>
              </a:rPr>
              <a:pPr algn="r" defTabSz="914400">
                <a:buClrTx/>
                <a:buSzTx/>
                <a:buFontTx/>
                <a:buNone/>
                <a:defRPr/>
              </a:pPr>
              <a:t>18</a:t>
            </a:fld>
            <a:endParaRPr lang="sl-SI" sz="1200">
              <a:solidFill>
                <a:schemeClr val="tx1"/>
              </a:solidFill>
              <a:latin typeface="+mn-lt"/>
            </a:endParaRPr>
          </a:p>
        </p:txBody>
      </p:sp>
      <p:sp>
        <p:nvSpPr>
          <p:cNvPr id="19461" name="Rectangle 2"/>
          <p:cNvSpPr>
            <a:spLocks noGrp="1" noChangeArrowheads="1"/>
          </p:cNvSpPr>
          <p:nvPr>
            <p:ph type="title" idx="4294967295"/>
          </p:nvPr>
        </p:nvSpPr>
        <p:spPr/>
        <p:txBody>
          <a:bodyPr bIns="45720"/>
          <a:lstStyle/>
          <a:p>
            <a:pPr eaLnBrk="1" hangingPunct="1"/>
            <a:r>
              <a:rPr lang="sl-SI" smtClean="0"/>
              <a:t>Preureditev vlaka</a:t>
            </a:r>
            <a:endParaRPr lang="en-GB" smtClean="0"/>
          </a:p>
        </p:txBody>
      </p:sp>
      <p:sp>
        <p:nvSpPr>
          <p:cNvPr id="899075" name="Rectangle 3"/>
          <p:cNvSpPr>
            <a:spLocks noGrp="1" noChangeArrowheads="1"/>
          </p:cNvSpPr>
          <p:nvPr>
            <p:ph type="body" idx="4294967295"/>
          </p:nvPr>
        </p:nvSpPr>
        <p:spPr>
          <a:xfrm>
            <a:off x="179388" y="1341438"/>
            <a:ext cx="8355012" cy="4114800"/>
          </a:xfrm>
        </p:spPr>
        <p:txBody>
          <a:bodyPr/>
          <a:lstStyle/>
          <a:p>
            <a:pPr marL="469900" indent="-469900" eaLnBrk="1" hangingPunct="1"/>
            <a:r>
              <a:rPr lang="sl-SI" sz="2000" smtClean="0"/>
              <a:t>Ideja:</a:t>
            </a:r>
          </a:p>
          <a:p>
            <a:pPr marL="908050" lvl="1" indent="-436563" eaLnBrk="1" hangingPunct="1"/>
            <a:r>
              <a:rPr lang="sl-SI" sz="1800" smtClean="0"/>
              <a:t>Vagoni na vhodnem tiru: sklad (prvi vagon je na vrhu)</a:t>
            </a:r>
          </a:p>
          <a:p>
            <a:pPr marL="908050" lvl="1" indent="-436563" eaLnBrk="1" hangingPunct="1"/>
            <a:r>
              <a:rPr lang="sl-SI" sz="1800" smtClean="0"/>
              <a:t>Vagoni na slepem tiru: sklad</a:t>
            </a:r>
          </a:p>
          <a:p>
            <a:pPr marL="908050" lvl="1" indent="-436563" eaLnBrk="1" hangingPunct="1"/>
            <a:r>
              <a:rPr lang="sl-SI" sz="1800" smtClean="0"/>
              <a:t>Željena kompozicija: sklad, kjer je oznaka prvega vagona nove kompozicije na vrhu</a:t>
            </a:r>
          </a:p>
          <a:p>
            <a:pPr marL="469900" indent="-469900" eaLnBrk="1" hangingPunct="1"/>
            <a:r>
              <a:rPr lang="sl-SI" sz="2000" smtClean="0"/>
              <a:t>Simulacija dogajanj</a:t>
            </a:r>
          </a:p>
          <a:p>
            <a:pPr marL="908050" lvl="1" indent="-436563" eaLnBrk="1" hangingPunct="1"/>
            <a:r>
              <a:rPr lang="sl-SI" sz="1800" smtClean="0"/>
              <a:t>Če je na slepem tiru enak vagon, kot ga potrebujemo na izhodnem tiru, ga s slepega tira pošljemo na izhodni tir in na spisku z želeno kompozicijo odstranimo ta vagon </a:t>
            </a:r>
          </a:p>
          <a:p>
            <a:pPr marL="908050" lvl="1" indent="-436563" eaLnBrk="1" hangingPunct="1"/>
            <a:r>
              <a:rPr lang="sl-SI" sz="1800" smtClean="0"/>
              <a:t>Če na slepem tiru ni ustreznega vagona, z vhodnega tira pripeljemo nov vagon na vhodni tir.</a:t>
            </a:r>
          </a:p>
          <a:p>
            <a:pPr marL="908050" lvl="1" indent="-436563" eaLnBrk="1" hangingPunct="1"/>
            <a:r>
              <a:rPr lang="sl-SI" sz="1800" smtClean="0"/>
              <a:t>rekurzija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9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9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9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9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9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90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90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99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447915E1-1CB9-42DD-8C71-F2DCA13C0DF8}" type="slidenum">
              <a:rPr lang="sl-SI" sz="1200">
                <a:solidFill>
                  <a:schemeClr val="tx1"/>
                </a:solidFill>
                <a:latin typeface="+mn-lt"/>
              </a:rPr>
              <a:pPr algn="r" defTabSz="914400">
                <a:buClrTx/>
                <a:buSzTx/>
                <a:buFontTx/>
                <a:buNone/>
                <a:defRPr/>
              </a:pPr>
              <a:t>2</a:t>
            </a:fld>
            <a:endParaRPr lang="sl-SI" sz="1200">
              <a:solidFill>
                <a:schemeClr val="tx1"/>
              </a:solidFill>
              <a:latin typeface="+mn-lt"/>
            </a:endParaRPr>
          </a:p>
        </p:txBody>
      </p:sp>
      <p:sp>
        <p:nvSpPr>
          <p:cNvPr id="3077" name="Rectangle 2"/>
          <p:cNvSpPr>
            <a:spLocks noGrp="1" noChangeArrowheads="1"/>
          </p:cNvSpPr>
          <p:nvPr>
            <p:ph type="title" idx="4294967295"/>
          </p:nvPr>
        </p:nvSpPr>
        <p:spPr/>
        <p:txBody>
          <a:bodyPr bIns="45720"/>
          <a:lstStyle/>
          <a:p>
            <a:pPr eaLnBrk="1" hangingPunct="1"/>
            <a:r>
              <a:rPr lang="sl-SI" sz="3600" smtClean="0"/>
              <a:t>Pravilnost oklepajev – enostavni primer</a:t>
            </a:r>
          </a:p>
        </p:txBody>
      </p:sp>
      <p:sp>
        <p:nvSpPr>
          <p:cNvPr id="858115" name="Rectangle 3"/>
          <p:cNvSpPr>
            <a:spLocks noGrp="1" noChangeArrowheads="1"/>
          </p:cNvSpPr>
          <p:nvPr>
            <p:ph type="body" idx="4294967295"/>
          </p:nvPr>
        </p:nvSpPr>
        <p:spPr/>
        <p:txBody>
          <a:bodyPr/>
          <a:lstStyle/>
          <a:p>
            <a:pPr marL="469900" indent="-469900" eaLnBrk="1" hangingPunct="1">
              <a:lnSpc>
                <a:spcPct val="80000"/>
              </a:lnSpc>
            </a:pPr>
            <a:r>
              <a:rPr lang="sl-SI" sz="2800" smtClean="0"/>
              <a:t>V izrazu bi radi preverili, če so oklepaji / (, ) / postavljeni pravilno</a:t>
            </a:r>
          </a:p>
          <a:p>
            <a:pPr marL="908050" lvl="1" indent="-436563" eaLnBrk="1" hangingPunct="1">
              <a:lnSpc>
                <a:spcPct val="80000"/>
              </a:lnSpc>
            </a:pPr>
            <a:r>
              <a:rPr lang="sl-SI" sz="2900" smtClean="0">
                <a:latin typeface="Courier New" pitchFamily="49" charset="0"/>
              </a:rPr>
              <a:t>(a + b)(c + (d – a)) </a:t>
            </a:r>
          </a:p>
          <a:p>
            <a:pPr marL="908050" lvl="1" indent="-436563" eaLnBrk="1" hangingPunct="1">
              <a:lnSpc>
                <a:spcPct val="80000"/>
              </a:lnSpc>
            </a:pPr>
            <a:r>
              <a:rPr lang="sl-SI" sz="2900" smtClean="0">
                <a:latin typeface="Courier New" pitchFamily="49" charset="0"/>
              </a:rPr>
              <a:t>(a + b))w)(c + (d – a))</a:t>
            </a:r>
          </a:p>
          <a:p>
            <a:pPr marL="908050" lvl="1" indent="-436563" eaLnBrk="1" hangingPunct="1">
              <a:lnSpc>
                <a:spcPct val="80000"/>
              </a:lnSpc>
            </a:pPr>
            <a:r>
              <a:rPr lang="sl-SI" sz="2900" smtClean="0">
                <a:latin typeface="Courier New" pitchFamily="49" charset="0"/>
              </a:rPr>
              <a:t>(a + b)(w c + d – a))</a:t>
            </a:r>
          </a:p>
          <a:p>
            <a:pPr marL="469900" indent="-469900" eaLnBrk="1" hangingPunct="1">
              <a:lnSpc>
                <a:spcPct val="80000"/>
              </a:lnSpc>
            </a:pPr>
            <a:r>
              <a:rPr lang="sl-SI" sz="2800" smtClean="0"/>
              <a:t>Ideja</a:t>
            </a:r>
          </a:p>
          <a:p>
            <a:pPr marL="908050" lvl="1" indent="-436563" eaLnBrk="1" hangingPunct="1">
              <a:lnSpc>
                <a:spcPct val="80000"/>
              </a:lnSpc>
            </a:pPr>
            <a:r>
              <a:rPr lang="sl-SI" sz="2900" smtClean="0"/>
              <a:t>+1 ko naletimo na predklepaj</a:t>
            </a:r>
          </a:p>
          <a:p>
            <a:pPr marL="908050" lvl="1" indent="-436563" eaLnBrk="1" hangingPunct="1">
              <a:lnSpc>
                <a:spcPct val="80000"/>
              </a:lnSpc>
            </a:pPr>
            <a:r>
              <a:rPr lang="sl-SI" sz="2900" smtClean="0"/>
              <a:t>- 1 ko naletimo na zaklepaj</a:t>
            </a:r>
          </a:p>
          <a:p>
            <a:pPr marL="469900" indent="-469900" eaLnBrk="1" hangingPunct="1">
              <a:lnSpc>
                <a:spcPct val="80000"/>
              </a:lnSpc>
            </a:pPr>
            <a:r>
              <a:rPr lang="sl-SI" sz="2800" smtClean="0"/>
              <a:t>Kdaj bo ok?</a:t>
            </a:r>
          </a:p>
          <a:p>
            <a:pPr marL="908050" lvl="1" indent="-436563" eaLnBrk="1" hangingPunct="1">
              <a:lnSpc>
                <a:spcPct val="80000"/>
              </a:lnSpc>
            </a:pPr>
            <a:r>
              <a:rPr lang="sl-SI" sz="2900" smtClean="0"/>
              <a:t>Na koncu 0</a:t>
            </a:r>
          </a:p>
          <a:p>
            <a:pPr marL="908050" lvl="1" indent="-436563" eaLnBrk="1" hangingPunct="1">
              <a:lnSpc>
                <a:spcPct val="80000"/>
              </a:lnSpc>
            </a:pPr>
            <a:r>
              <a:rPr lang="sl-SI" sz="2900" smtClean="0"/>
              <a:t>Ves čas + ali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8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8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8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8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81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81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81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5811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81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5" grpId="0" build="p" bldLvl="5"/>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C1715077-90DF-42B7-B9B9-3CFD84C308F9}" type="slidenum">
              <a:rPr lang="sl-SI" sz="1200">
                <a:solidFill>
                  <a:schemeClr val="tx1"/>
                </a:solidFill>
                <a:latin typeface="+mn-lt"/>
              </a:rPr>
              <a:pPr algn="r" defTabSz="914400">
                <a:buClrTx/>
                <a:buSzTx/>
                <a:buFontTx/>
                <a:buNone/>
                <a:defRPr/>
              </a:pPr>
              <a:t>3</a:t>
            </a:fld>
            <a:endParaRPr lang="sl-SI" sz="1200">
              <a:solidFill>
                <a:schemeClr val="tx1"/>
              </a:solidFill>
              <a:latin typeface="+mn-lt"/>
            </a:endParaRPr>
          </a:p>
        </p:txBody>
      </p:sp>
      <p:sp>
        <p:nvSpPr>
          <p:cNvPr id="4101" name="Rectangle 2"/>
          <p:cNvSpPr>
            <a:spLocks noGrp="1" noChangeArrowheads="1"/>
          </p:cNvSpPr>
          <p:nvPr>
            <p:ph type="title" idx="4294967295"/>
          </p:nvPr>
        </p:nvSpPr>
        <p:spPr/>
        <p:txBody>
          <a:bodyPr bIns="45720"/>
          <a:lstStyle/>
          <a:p>
            <a:pPr eaLnBrk="1" hangingPunct="1"/>
            <a:r>
              <a:rPr lang="sl-SI" sz="3600" smtClean="0"/>
              <a:t>Pravilnost oklepajev – več različnih</a:t>
            </a:r>
          </a:p>
        </p:txBody>
      </p:sp>
      <p:sp>
        <p:nvSpPr>
          <p:cNvPr id="860163" name="Rectangle 3"/>
          <p:cNvSpPr>
            <a:spLocks noGrp="1" noChangeArrowheads="1"/>
          </p:cNvSpPr>
          <p:nvPr>
            <p:ph type="body" idx="4294967295"/>
          </p:nvPr>
        </p:nvSpPr>
        <p:spPr/>
        <p:txBody>
          <a:bodyPr/>
          <a:lstStyle/>
          <a:p>
            <a:pPr marL="469900" indent="-469900" eaLnBrk="1" hangingPunct="1"/>
            <a:r>
              <a:rPr lang="sl-SI" smtClean="0"/>
              <a:t>Kaj pa, če je več parov različnih oklepajev:</a:t>
            </a:r>
          </a:p>
          <a:p>
            <a:pPr marL="908050" lvl="1" indent="-436563" eaLnBrk="1" hangingPunct="1"/>
            <a:r>
              <a:rPr lang="sl-SI" smtClean="0"/>
              <a:t>(, ), [, ], &lt;,&gt;, {,}</a:t>
            </a:r>
          </a:p>
          <a:p>
            <a:pPr marL="469900" indent="-469900" eaLnBrk="1" hangingPunct="1"/>
            <a:r>
              <a:rPr lang="sl-SI" smtClean="0"/>
              <a:t>Dva števca?</a:t>
            </a:r>
          </a:p>
          <a:p>
            <a:pPr marL="469900" indent="-469900" eaLnBrk="1" hangingPunct="1"/>
            <a:r>
              <a:rPr lang="sl-SI" smtClean="0"/>
              <a:t>Pozor na pravilno gnezdenje!</a:t>
            </a:r>
          </a:p>
          <a:p>
            <a:pPr marL="908050" lvl="1" indent="-436563" eaLnBrk="1" hangingPunct="1"/>
            <a:r>
              <a:rPr lang="sl-SI" smtClean="0">
                <a:latin typeface="Courier New" pitchFamily="49" charset="0"/>
              </a:rPr>
              <a:t>(a + b)[c + (d – a])</a:t>
            </a:r>
          </a:p>
          <a:p>
            <a:pPr marL="908050" lvl="1" indent="-436563" eaLnBrk="1" hangingPunct="1"/>
            <a:r>
              <a:rPr lang="sl-SI" smtClean="0">
                <a:latin typeface="Courier New" pitchFamily="49" charset="0"/>
              </a:rPr>
              <a:t>([a + b])[c + [d – (a + d)]]</a:t>
            </a:r>
          </a:p>
          <a:p>
            <a:pPr marL="469900" indent="-469900" eaLnBrk="1" hangingPunct="1"/>
            <a:r>
              <a:rPr lang="sl-SI" smtClean="0"/>
              <a:t>Pomembni so le oklepaji, ostali znaki nas ne zanimajo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0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3"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91F539CF-9CAE-4356-9DC4-08FB44D4D23F}" type="slidenum">
              <a:rPr lang="sl-SI" sz="1200">
                <a:solidFill>
                  <a:schemeClr val="tx1"/>
                </a:solidFill>
                <a:latin typeface="+mn-lt"/>
              </a:rPr>
              <a:pPr algn="r" defTabSz="914400">
                <a:buClrTx/>
                <a:buSzTx/>
                <a:buFontTx/>
                <a:buNone/>
                <a:defRPr/>
              </a:pPr>
              <a:t>4</a:t>
            </a:fld>
            <a:endParaRPr lang="sl-SI" sz="1200">
              <a:solidFill>
                <a:schemeClr val="tx1"/>
              </a:solidFill>
              <a:latin typeface="+mn-lt"/>
            </a:endParaRPr>
          </a:p>
        </p:txBody>
      </p:sp>
      <p:sp>
        <p:nvSpPr>
          <p:cNvPr id="5125" name="Rectangle 2"/>
          <p:cNvSpPr>
            <a:spLocks noGrp="1" noChangeArrowheads="1"/>
          </p:cNvSpPr>
          <p:nvPr>
            <p:ph type="title" idx="4294967295"/>
          </p:nvPr>
        </p:nvSpPr>
        <p:spPr/>
        <p:txBody>
          <a:bodyPr bIns="45720"/>
          <a:lstStyle/>
          <a:p>
            <a:pPr eaLnBrk="1" hangingPunct="1"/>
            <a:r>
              <a:rPr lang="sl-SI" sz="3600" smtClean="0"/>
              <a:t>Pravilnost oklepajev – ideja</a:t>
            </a:r>
          </a:p>
        </p:txBody>
      </p:sp>
      <p:sp>
        <p:nvSpPr>
          <p:cNvPr id="862211" name="Rectangle 3"/>
          <p:cNvSpPr>
            <a:spLocks noGrp="1" noChangeArrowheads="1"/>
          </p:cNvSpPr>
          <p:nvPr>
            <p:ph type="body" idx="4294967295"/>
          </p:nvPr>
        </p:nvSpPr>
        <p:spPr/>
        <p:txBody>
          <a:bodyPr/>
          <a:lstStyle/>
          <a:p>
            <a:pPr marL="469900" indent="-469900" eaLnBrk="1" hangingPunct="1"/>
            <a:r>
              <a:rPr lang="sl-SI" smtClean="0"/>
              <a:t>Dokler oklepaj ne dobi zaklepaja, ga moramo hraniti</a:t>
            </a:r>
          </a:p>
          <a:p>
            <a:pPr marL="469900" indent="-469900" eaLnBrk="1" hangingPunct="1"/>
            <a:r>
              <a:rPr lang="sl-SI" smtClean="0"/>
              <a:t>Vedno mora zaklepaj dobiti “najbolj sveži” predklepaj</a:t>
            </a:r>
          </a:p>
          <a:p>
            <a:pPr marL="1304925" lvl="2" indent="-395288" eaLnBrk="1" hangingPunct="1"/>
            <a:r>
              <a:rPr lang="sl-SI" smtClean="0"/>
              <a:t>Last In First Out</a:t>
            </a:r>
          </a:p>
          <a:p>
            <a:pPr marL="469900" indent="-469900" eaLnBrk="1" hangingPunct="1"/>
            <a:r>
              <a:rPr lang="sl-SI" smtClean="0"/>
              <a:t>Predklepaje hranimo v skladu</a:t>
            </a:r>
          </a:p>
          <a:p>
            <a:pPr marL="469900" indent="-469900" eaLnBrk="1" hangingPunct="1"/>
            <a:r>
              <a:rPr lang="sl-SI" smtClean="0"/>
              <a:t>Ko naletimo na zaklepaj, mora biti na vrhu sklada ustrezen predklepaj</a:t>
            </a:r>
          </a:p>
          <a:p>
            <a:pPr marL="908050" lvl="1" indent="-436563" eaLnBrk="1" hangingPunct="1"/>
            <a:r>
              <a:rPr lang="sl-SI" smtClean="0"/>
              <a:t>Če ga ni, ... napaka!</a:t>
            </a:r>
          </a:p>
          <a:p>
            <a:pPr marL="469900" indent="-469900" eaLnBrk="1" hangingPunct="1"/>
            <a:r>
              <a:rPr lang="sl-SI" sz="2900" smtClean="0"/>
              <a:t>Na koncu mora biti sklad prazen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2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2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2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22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22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22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22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1"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C8B1347D-D7A0-4038-8756-4C4AF534D929}" type="slidenum">
              <a:rPr lang="sl-SI" sz="1200">
                <a:solidFill>
                  <a:schemeClr val="tx1"/>
                </a:solidFill>
                <a:latin typeface="+mn-lt"/>
              </a:rPr>
              <a:pPr algn="r" defTabSz="914400">
                <a:buClrTx/>
                <a:buSzTx/>
                <a:buFontTx/>
                <a:buNone/>
                <a:defRPr/>
              </a:pPr>
              <a:t>5</a:t>
            </a:fld>
            <a:endParaRPr lang="sl-SI" sz="1200">
              <a:solidFill>
                <a:schemeClr val="tx1"/>
              </a:solidFill>
              <a:latin typeface="+mn-lt"/>
            </a:endParaRPr>
          </a:p>
        </p:txBody>
      </p:sp>
      <p:sp>
        <p:nvSpPr>
          <p:cNvPr id="6149" name="Rectangle 2"/>
          <p:cNvSpPr>
            <a:spLocks noGrp="1" noChangeArrowheads="1"/>
          </p:cNvSpPr>
          <p:nvPr>
            <p:ph type="title" idx="4294967295"/>
          </p:nvPr>
        </p:nvSpPr>
        <p:spPr/>
        <p:txBody>
          <a:bodyPr bIns="45720"/>
          <a:lstStyle/>
          <a:p>
            <a:pPr eaLnBrk="1" hangingPunct="1"/>
            <a:r>
              <a:rPr lang="sl-SI" smtClean="0"/>
              <a:t>Pravilnost oklepajev - algoritem</a:t>
            </a:r>
          </a:p>
        </p:txBody>
      </p:sp>
      <p:sp>
        <p:nvSpPr>
          <p:cNvPr id="6150" name="Rectangle 3"/>
          <p:cNvSpPr>
            <a:spLocks noGrp="1" noChangeArrowheads="1"/>
          </p:cNvSpPr>
          <p:nvPr>
            <p:ph type="body" idx="4294967295"/>
          </p:nvPr>
        </p:nvSpPr>
        <p:spPr/>
        <p:txBody>
          <a:bodyPr/>
          <a:lstStyle/>
          <a:p>
            <a:pPr marL="469900" indent="-469900" eaLnBrk="1" hangingPunct="1"/>
            <a:r>
              <a:rPr lang="sl-SI" smtClean="0"/>
              <a:t>Pripravi sklad</a:t>
            </a:r>
          </a:p>
          <a:p>
            <a:pPr marL="469900" indent="-469900" eaLnBrk="1" hangingPunct="1"/>
            <a:r>
              <a:rPr lang="sl-SI" smtClean="0"/>
              <a:t>Za vse znake v izrazu</a:t>
            </a:r>
          </a:p>
          <a:p>
            <a:pPr marL="908050" lvl="1" indent="-436563" eaLnBrk="1" hangingPunct="1"/>
            <a:r>
              <a:rPr lang="sl-SI" smtClean="0"/>
              <a:t>Če je znak predklepaj, ga vstavi v sklad</a:t>
            </a:r>
          </a:p>
          <a:p>
            <a:pPr marL="908050" lvl="1" indent="-436563" eaLnBrk="1" hangingPunct="1"/>
            <a:r>
              <a:rPr lang="sl-SI" smtClean="0"/>
              <a:t>Če je znak zaklepaj</a:t>
            </a:r>
          </a:p>
          <a:p>
            <a:pPr marL="1304925" lvl="2" indent="-395288" eaLnBrk="1" hangingPunct="1"/>
            <a:r>
              <a:rPr lang="sl-SI" smtClean="0"/>
              <a:t>Če je sklad prazen: </a:t>
            </a:r>
          </a:p>
          <a:p>
            <a:pPr marL="1693863" lvl="3" indent="-387350" eaLnBrk="1" hangingPunct="1"/>
            <a:r>
              <a:rPr lang="sl-SI" sz="1800" smtClean="0"/>
              <a:t>NAPAKA</a:t>
            </a:r>
          </a:p>
          <a:p>
            <a:pPr marL="1304925" lvl="2" indent="-395288" eaLnBrk="1" hangingPunct="1"/>
            <a:r>
              <a:rPr lang="sl-SI" smtClean="0"/>
              <a:t>Poglej vrh sklada.</a:t>
            </a:r>
          </a:p>
          <a:p>
            <a:pPr marL="1304925" lvl="2" indent="-395288" eaLnBrk="1" hangingPunct="1"/>
            <a:r>
              <a:rPr lang="sl-SI" smtClean="0"/>
              <a:t>Če je na vrhu napačen predklepaj: </a:t>
            </a:r>
          </a:p>
          <a:p>
            <a:pPr marL="1693863" lvl="3" indent="-387350" eaLnBrk="1" hangingPunct="1"/>
            <a:r>
              <a:rPr lang="sl-SI" sz="1800" smtClean="0"/>
              <a:t>NAPAKA</a:t>
            </a:r>
          </a:p>
          <a:p>
            <a:pPr marL="1304925" lvl="2" indent="-395288" eaLnBrk="1" hangingPunct="1"/>
            <a:r>
              <a:rPr lang="sl-SI" smtClean="0"/>
              <a:t>Odstrani vrhnji elt iz sklada </a:t>
            </a:r>
            <a:r>
              <a:rPr lang="sl-SI" sz="1400" smtClean="0"/>
              <a:t>(je že dobil svoj zaklepaj)</a:t>
            </a:r>
          </a:p>
          <a:p>
            <a:pPr marL="469900" indent="-469900" eaLnBrk="1" hangingPunct="1"/>
            <a:r>
              <a:rPr lang="sl-SI" sz="2000" smtClean="0"/>
              <a:t>Če je sklad prazen</a:t>
            </a:r>
          </a:p>
          <a:p>
            <a:pPr marL="908050" lvl="1" indent="-436563" eaLnBrk="1" hangingPunct="1"/>
            <a:r>
              <a:rPr lang="sl-SI" sz="1800" smtClean="0"/>
              <a:t>Oklepaji so postavljeni pravilno</a:t>
            </a:r>
          </a:p>
          <a:p>
            <a:pPr marL="908050" lvl="1" indent="-436563" eaLnBrk="1" hangingPunct="1"/>
            <a:endParaRPr lang="sl-SI"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50">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5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5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0">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50">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50">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50">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4CEF5511-124E-4CC2-8269-BA57E0F0E261}" type="slidenum">
              <a:rPr lang="sl-SI" sz="1200">
                <a:solidFill>
                  <a:schemeClr val="tx1"/>
                </a:solidFill>
                <a:latin typeface="+mn-lt"/>
              </a:rPr>
              <a:pPr algn="r" defTabSz="914400">
                <a:buClrTx/>
                <a:buSzTx/>
                <a:buFontTx/>
                <a:buNone/>
                <a:defRPr/>
              </a:pPr>
              <a:t>6</a:t>
            </a:fld>
            <a:endParaRPr lang="sl-SI" sz="1200">
              <a:solidFill>
                <a:schemeClr val="tx1"/>
              </a:solidFill>
              <a:latin typeface="+mn-lt"/>
            </a:endParaRPr>
          </a:p>
        </p:txBody>
      </p:sp>
      <p:sp>
        <p:nvSpPr>
          <p:cNvPr id="7173" name="Rectangle 2"/>
          <p:cNvSpPr>
            <a:spLocks noGrp="1" noChangeArrowheads="1"/>
          </p:cNvSpPr>
          <p:nvPr>
            <p:ph type="title" idx="4294967295"/>
          </p:nvPr>
        </p:nvSpPr>
        <p:spPr>
          <a:xfrm>
            <a:off x="900113" y="0"/>
            <a:ext cx="7772400" cy="1143000"/>
          </a:xfrm>
        </p:spPr>
        <p:txBody>
          <a:bodyPr bIns="45720"/>
          <a:lstStyle/>
          <a:p>
            <a:pPr eaLnBrk="1" hangingPunct="1"/>
            <a:r>
              <a:rPr lang="sl-SI" smtClean="0"/>
              <a:t>Algoritem</a:t>
            </a:r>
          </a:p>
        </p:txBody>
      </p:sp>
      <p:sp>
        <p:nvSpPr>
          <p:cNvPr id="7174" name="Rectangle 3"/>
          <p:cNvSpPr>
            <a:spLocks noGrp="1" noChangeArrowheads="1"/>
          </p:cNvSpPr>
          <p:nvPr>
            <p:ph type="body" idx="4294967295"/>
          </p:nvPr>
        </p:nvSpPr>
        <p:spPr>
          <a:xfrm>
            <a:off x="323850" y="1341438"/>
            <a:ext cx="8569325" cy="5040312"/>
          </a:xfrm>
        </p:spPr>
        <p:txBody>
          <a:bodyPr/>
          <a:lstStyle/>
          <a:p>
            <a:pPr marL="469900" indent="-469900" eaLnBrk="1" hangingPunct="1">
              <a:lnSpc>
                <a:spcPct val="90000"/>
              </a:lnSpc>
              <a:buFont typeface="Wingdings 2" pitchFamily="18" charset="2"/>
              <a:buNone/>
            </a:pPr>
            <a:r>
              <a:rPr lang="sl-SI" sz="1600" smtClean="0">
                <a:latin typeface="Courier New" pitchFamily="49" charset="0"/>
              </a:rPr>
              <a:t>algoritem soPravilno(izraz):</a:t>
            </a:r>
          </a:p>
          <a:p>
            <a:pPr marL="469900" indent="-469900" eaLnBrk="1" hangingPunct="1">
              <a:lnSpc>
                <a:spcPct val="90000"/>
              </a:lnSpc>
              <a:buFont typeface="Wingdings 2" pitchFamily="18" charset="2"/>
              <a:buNone/>
            </a:pPr>
            <a:r>
              <a:rPr lang="sl-SI" sz="1600" smtClean="0">
                <a:latin typeface="Courier New" pitchFamily="49" charset="0"/>
              </a:rPr>
              <a:t>  # ali so v nizu izraz oklepaji postavljeni pravilno</a:t>
            </a:r>
          </a:p>
          <a:p>
            <a:pPr marL="469900" indent="-469900" eaLnBrk="1" hangingPunct="1">
              <a:lnSpc>
                <a:spcPct val="90000"/>
              </a:lnSpc>
              <a:buFont typeface="Wingdings 2" pitchFamily="18" charset="2"/>
              <a:buNone/>
            </a:pPr>
            <a:r>
              <a:rPr lang="sl-SI" sz="1600" smtClean="0">
                <a:latin typeface="Courier New" pitchFamily="49" charset="0"/>
              </a:rPr>
              <a:t>  hrani = Sklad.Sklad()</a:t>
            </a:r>
          </a:p>
          <a:p>
            <a:pPr marL="469900" indent="-469900" eaLnBrk="1" hangingPunct="1">
              <a:lnSpc>
                <a:spcPct val="90000"/>
              </a:lnSpc>
              <a:buFont typeface="Wingdings 2" pitchFamily="18" charset="2"/>
              <a:buNone/>
            </a:pPr>
            <a:r>
              <a:rPr lang="sl-SI" sz="1600" smtClean="0">
                <a:latin typeface="Courier New" pitchFamily="49" charset="0"/>
              </a:rPr>
              <a:t>  for znak in izraz : # pregledamo vse znake</a:t>
            </a:r>
          </a:p>
          <a:p>
            <a:pPr marL="469900" indent="-469900" eaLnBrk="1" hangingPunct="1">
              <a:lnSpc>
                <a:spcPct val="90000"/>
              </a:lnSpc>
              <a:buFont typeface="Wingdings 2" pitchFamily="18" charset="2"/>
              <a:buNone/>
            </a:pPr>
            <a:r>
              <a:rPr lang="sl-SI" sz="1600" smtClean="0">
                <a:latin typeface="Courier New" pitchFamily="49" charset="0"/>
              </a:rPr>
              <a:t>    if </a:t>
            </a:r>
            <a:r>
              <a:rPr lang="sl-SI" sz="1600" i="1" smtClean="0">
                <a:latin typeface="Courier New" pitchFamily="49" charset="0"/>
              </a:rPr>
              <a:t>znak je predklepaj </a:t>
            </a:r>
            <a:r>
              <a:rPr lang="sl-SI" sz="1600" smtClean="0">
                <a:latin typeface="Courier New" pitchFamily="49" charset="0"/>
              </a:rPr>
              <a:t>:</a:t>
            </a:r>
          </a:p>
          <a:p>
            <a:pPr marL="469900" indent="-469900" eaLnBrk="1" hangingPunct="1">
              <a:lnSpc>
                <a:spcPct val="90000"/>
              </a:lnSpc>
              <a:buFont typeface="Wingdings 2" pitchFamily="18" charset="2"/>
              <a:buNone/>
            </a:pPr>
            <a:r>
              <a:rPr lang="sl-SI" sz="1600" smtClean="0">
                <a:latin typeface="Courier New" pitchFamily="49" charset="0"/>
              </a:rPr>
              <a:t>       hrani.vstavi(znak) # predklepaj bo počakal na svoj zaklepaj</a:t>
            </a:r>
          </a:p>
          <a:p>
            <a:pPr marL="469900" indent="-469900" eaLnBrk="1" hangingPunct="1">
              <a:lnSpc>
                <a:spcPct val="90000"/>
              </a:lnSpc>
              <a:buFont typeface="Wingdings 2" pitchFamily="18" charset="2"/>
              <a:buNone/>
            </a:pPr>
            <a:r>
              <a:rPr lang="sl-SI" sz="1600" smtClean="0">
                <a:latin typeface="Courier New" pitchFamily="49" charset="0"/>
              </a:rPr>
              <a:t>    else :</a:t>
            </a:r>
          </a:p>
          <a:p>
            <a:pPr marL="469900" indent="-469900" eaLnBrk="1" hangingPunct="1">
              <a:lnSpc>
                <a:spcPct val="90000"/>
              </a:lnSpc>
              <a:buFont typeface="Wingdings 2" pitchFamily="18" charset="2"/>
              <a:buNone/>
            </a:pPr>
            <a:r>
              <a:rPr lang="sl-SI" sz="1600" smtClean="0">
                <a:latin typeface="Courier New" pitchFamily="49" charset="0"/>
              </a:rPr>
              <a:t>       if </a:t>
            </a:r>
            <a:r>
              <a:rPr lang="sl-SI" sz="1600" i="1" smtClean="0">
                <a:latin typeface="Courier New" pitchFamily="49" charset="0"/>
              </a:rPr>
              <a:t>znak je zaklepaj </a:t>
            </a:r>
            <a:r>
              <a:rPr lang="sl-SI" sz="1600" smtClean="0">
                <a:latin typeface="Courier New" pitchFamily="49" charset="0"/>
              </a:rPr>
              <a:t>:</a:t>
            </a:r>
          </a:p>
          <a:p>
            <a:pPr marL="469900" indent="-469900" eaLnBrk="1" hangingPunct="1">
              <a:lnSpc>
                <a:spcPct val="90000"/>
              </a:lnSpc>
              <a:buFont typeface="Wingdings 2" pitchFamily="18" charset="2"/>
              <a:buNone/>
            </a:pPr>
            <a:r>
              <a:rPr lang="sl-SI" sz="1600" smtClean="0">
                <a:latin typeface="Courier New" pitchFamily="49" charset="0"/>
              </a:rPr>
              <a:t>         if hrani.prazen() :</a:t>
            </a:r>
          </a:p>
          <a:p>
            <a:pPr marL="469900" indent="-469900" eaLnBrk="1" hangingPunct="1">
              <a:lnSpc>
                <a:spcPct val="90000"/>
              </a:lnSpc>
              <a:buFont typeface="Wingdings 2" pitchFamily="18" charset="2"/>
              <a:buNone/>
            </a:pPr>
            <a:r>
              <a:rPr lang="sl-SI" sz="1600" smtClean="0">
                <a:latin typeface="Courier New" pitchFamily="49" charset="0"/>
              </a:rPr>
              <a:t>            return False #</a:t>
            </a:r>
            <a:r>
              <a:rPr lang="sl-SI" sz="1400" smtClean="0">
                <a:latin typeface="Courier New" pitchFamily="49" charset="0"/>
              </a:rPr>
              <a:t> nihče ne čaka na ubogi zaklepaj   </a:t>
            </a:r>
          </a:p>
          <a:p>
            <a:pPr marL="469900" indent="-469900" eaLnBrk="1" hangingPunct="1">
              <a:lnSpc>
                <a:spcPct val="90000"/>
              </a:lnSpc>
              <a:buFont typeface="Wingdings 2" pitchFamily="18" charset="2"/>
              <a:buNone/>
            </a:pPr>
            <a:r>
              <a:rPr lang="sl-SI" sz="1400" smtClean="0">
                <a:latin typeface="Courier New" pitchFamily="49" charset="0"/>
              </a:rPr>
              <a:t>       </a:t>
            </a:r>
            <a:r>
              <a:rPr lang="sl-SI" sz="1600" smtClean="0">
                <a:latin typeface="Courier New" pitchFamily="49" charset="0"/>
              </a:rPr>
              <a:t>   if </a:t>
            </a:r>
            <a:r>
              <a:rPr lang="sl-SI" sz="1600" i="1" smtClean="0">
                <a:latin typeface="Courier New" pitchFamily="49" charset="0"/>
              </a:rPr>
              <a:t>hrani.vrh() ne ustreza zaklepaju, ki je v znak</a:t>
            </a:r>
            <a:r>
              <a:rPr lang="sl-SI" sz="1600" smtClean="0">
                <a:latin typeface="Courier New" pitchFamily="49" charset="0"/>
              </a:rPr>
              <a:t> :</a:t>
            </a:r>
          </a:p>
          <a:p>
            <a:pPr marL="469900" indent="-469900" eaLnBrk="1" hangingPunct="1">
              <a:lnSpc>
                <a:spcPct val="90000"/>
              </a:lnSpc>
              <a:buFont typeface="Wingdings 2" pitchFamily="18" charset="2"/>
              <a:buNone/>
            </a:pPr>
            <a:r>
              <a:rPr lang="sl-SI" sz="1600" smtClean="0">
                <a:latin typeface="Courier New" pitchFamily="49" charset="0"/>
              </a:rPr>
              <a:t>            return False # napačno gnezdenje!</a:t>
            </a:r>
          </a:p>
          <a:p>
            <a:pPr marL="469900" indent="-469900" eaLnBrk="1" hangingPunct="1">
              <a:lnSpc>
                <a:spcPct val="90000"/>
              </a:lnSpc>
              <a:buFont typeface="Wingdings 2" pitchFamily="18" charset="2"/>
              <a:buNone/>
            </a:pPr>
            <a:r>
              <a:rPr lang="sl-SI" sz="1600" smtClean="0">
                <a:latin typeface="Courier New" pitchFamily="49" charset="0"/>
              </a:rPr>
              <a:t>         # zaklepaj je dobil ustrezni par na skladu</a:t>
            </a:r>
          </a:p>
          <a:p>
            <a:pPr marL="469900" indent="-469900" eaLnBrk="1" hangingPunct="1">
              <a:lnSpc>
                <a:spcPct val="90000"/>
              </a:lnSpc>
              <a:buFont typeface="Wingdings 2" pitchFamily="18" charset="2"/>
              <a:buNone/>
            </a:pPr>
            <a:r>
              <a:rPr lang="sl-SI" sz="1600" smtClean="0">
                <a:latin typeface="Courier New" pitchFamily="49" charset="0"/>
              </a:rPr>
              <a:t>         hrani.odstrani()</a:t>
            </a:r>
          </a:p>
          <a:p>
            <a:pPr marL="469900" indent="-469900" eaLnBrk="1" hangingPunct="1">
              <a:lnSpc>
                <a:spcPct val="90000"/>
              </a:lnSpc>
              <a:buFont typeface="Wingdings 2" pitchFamily="18" charset="2"/>
              <a:buNone/>
            </a:pPr>
            <a:r>
              <a:rPr lang="sl-SI" sz="1600" smtClean="0">
                <a:latin typeface="Courier New" pitchFamily="49" charset="0"/>
              </a:rPr>
              <a:t>       # ostali znaki nas ne zanimajo</a:t>
            </a:r>
          </a:p>
          <a:p>
            <a:pPr marL="469900" indent="-469900" eaLnBrk="1" hangingPunct="1">
              <a:lnSpc>
                <a:spcPct val="90000"/>
              </a:lnSpc>
              <a:buFont typeface="Wingdings 2" pitchFamily="18" charset="2"/>
              <a:buNone/>
            </a:pPr>
            <a:r>
              <a:rPr lang="sl-SI" sz="1600" smtClean="0">
                <a:latin typeface="Courier New" pitchFamily="49" charset="0"/>
              </a:rPr>
              <a:t>  # ce ni cakajocih zaklepajev je OK, drugace pa ne</a:t>
            </a:r>
          </a:p>
          <a:p>
            <a:pPr marL="469900" indent="-469900" eaLnBrk="1" hangingPunct="1">
              <a:lnSpc>
                <a:spcPct val="90000"/>
              </a:lnSpc>
              <a:buFont typeface="Wingdings 2" pitchFamily="18" charset="2"/>
              <a:buNone/>
            </a:pPr>
            <a:r>
              <a:rPr lang="sl-SI" sz="1600" smtClean="0">
                <a:latin typeface="Courier New" pitchFamily="49" charset="0"/>
              </a:rPr>
              <a:t>  return hrani.prazen()</a:t>
            </a:r>
          </a:p>
          <a:p>
            <a:pPr marL="469900" indent="-469900" eaLnBrk="1" hangingPunct="1">
              <a:lnSpc>
                <a:spcPct val="90000"/>
              </a:lnSpc>
              <a:buFont typeface="Wingdings 2" pitchFamily="18" charset="2"/>
              <a:buNone/>
            </a:pPr>
            <a:r>
              <a:rPr lang="sl-SI" sz="1600" smtClean="0">
                <a:latin typeface="Courier New" pitchFamily="49" charset="0"/>
              </a:rPr>
              <a:t>        </a:t>
            </a:r>
            <a:endParaRPr lang="sl-SI" sz="1400" smtClean="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4">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4">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4">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4">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74">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74">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174">
                                            <p:txEl>
                                              <p:pRg st="14" end="1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74">
                                            <p:txEl>
                                              <p:pRg st="15" end="15"/>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74">
                                            <p:txEl>
                                              <p:pRg st="16" end="16"/>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17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sl-SI" smtClean="0"/>
              <a:t>"Tehnikalije"</a:t>
            </a:r>
          </a:p>
        </p:txBody>
      </p:sp>
      <p:sp>
        <p:nvSpPr>
          <p:cNvPr id="8195" name="Content Placeholder 5"/>
          <p:cNvSpPr>
            <a:spLocks noGrp="1"/>
          </p:cNvSpPr>
          <p:nvPr>
            <p:ph idx="1"/>
          </p:nvPr>
        </p:nvSpPr>
        <p:spPr/>
        <p:txBody>
          <a:bodyPr/>
          <a:lstStyle/>
          <a:p>
            <a:r>
              <a:rPr lang="sl-SI" sz="2400" smtClean="0"/>
              <a:t>"znak je predklepaj"</a:t>
            </a:r>
          </a:p>
          <a:p>
            <a:pPr lvl="1"/>
            <a:r>
              <a:rPr lang="sl-SI" sz="2000" smtClean="0"/>
              <a:t>Ustrezna metoda</a:t>
            </a:r>
          </a:p>
          <a:p>
            <a:pPr lvl="2"/>
            <a:r>
              <a:rPr lang="sl-SI" sz="1800" smtClean="0"/>
              <a:t>V pythonu recimo kar </a:t>
            </a:r>
          </a:p>
          <a:p>
            <a:pPr lvl="3"/>
            <a:r>
              <a:rPr lang="sl-SI" sz="1800" smtClean="0">
                <a:latin typeface="Courier New" pitchFamily="49" charset="0"/>
                <a:cs typeface="Courier New" pitchFamily="49" charset="0"/>
              </a:rPr>
              <a:t>predklepaji = "([{" </a:t>
            </a:r>
            <a:r>
              <a:rPr lang="sl-SI" sz="1800" smtClean="0"/>
              <a:t>in potem</a:t>
            </a:r>
            <a:r>
              <a:rPr lang="sl-SI" sz="1800" smtClean="0">
                <a:latin typeface="Courier New" pitchFamily="49" charset="0"/>
                <a:cs typeface="Courier New" pitchFamily="49" charset="0"/>
              </a:rPr>
              <a:t> znak in predklepaji</a:t>
            </a:r>
          </a:p>
          <a:p>
            <a:pPr lvl="2"/>
            <a:r>
              <a:rPr lang="sl-SI" sz="1600" smtClean="0"/>
              <a:t>V nekem drugem jeziku </a:t>
            </a:r>
          </a:p>
          <a:p>
            <a:pPr lvl="3"/>
            <a:r>
              <a:rPr lang="sl-SI" sz="1800" smtClean="0"/>
              <a:t>Pač malo drugače</a:t>
            </a:r>
          </a:p>
          <a:p>
            <a:r>
              <a:rPr lang="sl-SI" sz="2400" smtClean="0"/>
              <a:t>"hrani.vrh() ne ustreza zaklepaju, ki je v znak"</a:t>
            </a:r>
          </a:p>
          <a:p>
            <a:pPr lvl="1"/>
            <a:r>
              <a:rPr lang="sl-SI" sz="2000" smtClean="0"/>
              <a:t>naredimo niza predklepaji in zaklepaji, kjer "parčki" ležijo soležno in primerjamo indekse</a:t>
            </a:r>
          </a:p>
          <a:p>
            <a:pPr lvl="1"/>
            <a:r>
              <a:rPr lang="sl-SI" sz="2000" smtClean="0"/>
              <a:t>Naredimo slovar, kjer so ključi predklepaji in vrednosti zaklepaji</a:t>
            </a:r>
          </a:p>
          <a:p>
            <a:pPr lvl="1"/>
            <a:r>
              <a:rPr lang="sl-SI" sz="2000" smtClean="0"/>
              <a:t>…</a:t>
            </a:r>
          </a:p>
          <a:p>
            <a:r>
              <a:rPr lang="sl-SI" sz="2200" smtClean="0"/>
              <a:t>Algoritem je pravzaprav povsem neodvisen od jezika!</a:t>
            </a:r>
          </a:p>
          <a:p>
            <a:pPr lvl="1"/>
            <a:endParaRPr lang="sl-SI" sz="2000" smtClean="0"/>
          </a:p>
        </p:txBody>
      </p:sp>
      <p:sp>
        <p:nvSpPr>
          <p:cNvPr id="8196"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449263"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eaLnBrk="1" hangingPunct="1"/>
            <a:endParaRPr lang="sl-SI" smtClean="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52232D86-9EA5-439B-900F-4082B0C9887F}" type="slidenum">
              <a:rPr lang="sl-SI" sz="1200">
                <a:solidFill>
                  <a:schemeClr val="tx1"/>
                </a:solidFill>
                <a:latin typeface="+mn-lt"/>
              </a:rPr>
              <a:pPr algn="r" defTabSz="914400">
                <a:buClrTx/>
                <a:buSzTx/>
                <a:buFontTx/>
                <a:buNone/>
                <a:defRPr/>
              </a:pPr>
              <a:t>8</a:t>
            </a:fld>
            <a:endParaRPr lang="sl-SI" sz="1200">
              <a:solidFill>
                <a:schemeClr val="tx1"/>
              </a:solidFill>
              <a:latin typeface="+mn-lt"/>
            </a:endParaRPr>
          </a:p>
        </p:txBody>
      </p:sp>
      <p:sp>
        <p:nvSpPr>
          <p:cNvPr id="9221" name="Rectangle 2"/>
          <p:cNvSpPr>
            <a:spLocks noGrp="1" noChangeArrowheads="1"/>
          </p:cNvSpPr>
          <p:nvPr>
            <p:ph type="title" idx="4294967295"/>
          </p:nvPr>
        </p:nvSpPr>
        <p:spPr/>
        <p:txBody>
          <a:bodyPr bIns="45720"/>
          <a:lstStyle/>
          <a:p>
            <a:pPr eaLnBrk="1" hangingPunct="1"/>
            <a:r>
              <a:rPr lang="sl-SI" smtClean="0"/>
              <a:t>Spremljanje</a:t>
            </a:r>
          </a:p>
        </p:txBody>
      </p:sp>
      <p:sp>
        <p:nvSpPr>
          <p:cNvPr id="9222" name="Rectangle 3"/>
          <p:cNvSpPr>
            <a:spLocks noGrp="1" noChangeArrowheads="1"/>
          </p:cNvSpPr>
          <p:nvPr>
            <p:ph type="body" idx="4294967295"/>
          </p:nvPr>
        </p:nvSpPr>
        <p:spPr/>
        <p:txBody>
          <a:bodyPr/>
          <a:lstStyle/>
          <a:p>
            <a:pPr marL="469900" indent="-469900" eaLnBrk="1" hangingPunct="1"/>
            <a:r>
              <a:rPr lang="sl-SI" smtClean="0"/>
              <a:t>Oglejmo si, kaj se dogaja s skladom, če podamo izraz</a:t>
            </a:r>
          </a:p>
          <a:p>
            <a:pPr marL="908050" lvl="1" indent="-436563" eaLnBrk="1" hangingPunct="1"/>
            <a:r>
              <a:rPr lang="sl-SI" smtClean="0"/>
              <a:t>(-2)+[[6+8]*(3 – [5*2])]</a:t>
            </a:r>
          </a:p>
          <a:p>
            <a:pPr marL="908050" lvl="1" indent="-436563" eaLnBrk="1" hangingPunct="1"/>
            <a:r>
              <a:rPr lang="sl-SI" smtClean="0"/>
              <a:t>([(()]))</a:t>
            </a:r>
          </a:p>
          <a:p>
            <a:pPr marL="908050" lvl="1" indent="-436563" eaLnBrk="1" hangingPunct="1"/>
            <a:r>
              <a:rPr lang="sl-SI" smtClean="0"/>
              <a:t>(([][][])</a:t>
            </a:r>
          </a:p>
          <a:p>
            <a:pPr marL="908050" lvl="1" indent="-436563" eaLnBrk="1" hangingPunct="1"/>
            <a:r>
              <a:rPr lang="sl-SI" smtClean="0">
                <a:latin typeface="Courier New" pitchFamily="49" charset="0"/>
              </a:rPr>
              <a:t>(a + b)[c + (d – a])</a:t>
            </a:r>
          </a:p>
          <a:p>
            <a:pPr marL="908050" lvl="1" indent="-436563" eaLnBrk="1" hangingPunct="1"/>
            <a:r>
              <a:rPr lang="sl-SI" smtClean="0">
                <a:latin typeface="Courier New" pitchFamily="49" charset="0"/>
              </a:rPr>
              <a:t>([a + b])[c + [d – (a + d)]]</a:t>
            </a:r>
            <a:endParaRPr lang="sl-SI" smtClean="0"/>
          </a:p>
          <a:p>
            <a:pPr marL="908050" lvl="1" indent="-436563" eaLnBrk="1" hangingPunct="1"/>
            <a:r>
              <a:rPr lang="sl-SI" smtClean="0"/>
              <a:t>...</a:t>
            </a:r>
          </a:p>
          <a:p>
            <a:pPr marL="908050" lvl="1" indent="-436563" eaLnBrk="1" hangingPunct="1"/>
            <a:endParaRPr lang="sl-SI"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539750" y="6619875"/>
            <a:ext cx="1981200" cy="476250"/>
          </a:xfrm>
          <a:prstGeom prst="rect">
            <a:avLst/>
          </a:prstGeom>
          <a:noFill/>
          <a:ln>
            <a:miter lim="800000"/>
            <a:headEnd/>
            <a:tailEnd/>
          </a:ln>
        </p:spPr>
        <p:txBody>
          <a:bodyPr/>
          <a:lstStyle/>
          <a:p>
            <a:pPr defTabSz="914400">
              <a:buClrTx/>
              <a:buSzTx/>
              <a:buFontTx/>
              <a:buNone/>
              <a:defRPr/>
            </a:pPr>
            <a:r>
              <a:rPr lang="sl-SI" sz="1200">
                <a:solidFill>
                  <a:schemeClr val="tx1"/>
                </a:solidFill>
                <a:latin typeface="+mn-lt"/>
              </a:rPr>
              <a:t>Matija Lokar, FMF</a:t>
            </a:r>
          </a:p>
        </p:txBody>
      </p:sp>
      <p:sp>
        <p:nvSpPr>
          <p:cNvPr id="5" name="Footer Placeholder 4"/>
          <p:cNvSpPr txBox="1">
            <a:spLocks noGrp="1"/>
          </p:cNvSpPr>
          <p:nvPr/>
        </p:nvSpPr>
        <p:spPr bwMode="auto">
          <a:xfrm>
            <a:off x="3132138" y="6619875"/>
            <a:ext cx="2895600" cy="476250"/>
          </a:xfrm>
          <a:prstGeom prst="rect">
            <a:avLst/>
          </a:prstGeom>
          <a:noFill/>
          <a:ln>
            <a:miter lim="800000"/>
            <a:headEnd/>
            <a:tailEnd/>
          </a:ln>
        </p:spPr>
        <p:txBody>
          <a:bodyPr/>
          <a:lstStyle/>
          <a:p>
            <a:pPr algn="ctr" defTabSz="914400">
              <a:buClrTx/>
              <a:buSzTx/>
              <a:buFontTx/>
              <a:buNone/>
              <a:defRPr/>
            </a:pPr>
            <a:endParaRPr lang="sl-SI" sz="1200">
              <a:solidFill>
                <a:schemeClr val="tx1"/>
              </a:solidFill>
              <a:latin typeface="+mn-lt"/>
            </a:endParaRPr>
          </a:p>
        </p:txBody>
      </p:sp>
      <p:sp>
        <p:nvSpPr>
          <p:cNvPr id="6" name="Slide Number Placeholder 5"/>
          <p:cNvSpPr txBox="1">
            <a:spLocks noGrp="1"/>
          </p:cNvSpPr>
          <p:nvPr/>
        </p:nvSpPr>
        <p:spPr bwMode="auto">
          <a:xfrm>
            <a:off x="6516688" y="6619875"/>
            <a:ext cx="1981200" cy="476250"/>
          </a:xfrm>
          <a:prstGeom prst="rect">
            <a:avLst/>
          </a:prstGeom>
          <a:noFill/>
          <a:ln>
            <a:miter lim="800000"/>
            <a:headEnd/>
            <a:tailEnd/>
          </a:ln>
        </p:spPr>
        <p:txBody>
          <a:bodyPr/>
          <a:lstStyle/>
          <a:p>
            <a:pPr algn="r" defTabSz="914400">
              <a:buClrTx/>
              <a:buSzTx/>
              <a:buFontTx/>
              <a:buNone/>
              <a:defRPr/>
            </a:pPr>
            <a:fld id="{DEC0333E-F19B-4DD8-8FBF-07D0CCC01464}" type="slidenum">
              <a:rPr lang="sl-SI" sz="1200">
                <a:solidFill>
                  <a:schemeClr val="tx1"/>
                </a:solidFill>
                <a:latin typeface="+mn-lt"/>
              </a:rPr>
              <a:pPr algn="r" defTabSz="914400">
                <a:buClrTx/>
                <a:buSzTx/>
                <a:buFontTx/>
                <a:buNone/>
                <a:defRPr/>
              </a:pPr>
              <a:t>9</a:t>
            </a:fld>
            <a:endParaRPr lang="sl-SI" sz="1200">
              <a:solidFill>
                <a:schemeClr val="tx1"/>
              </a:solidFill>
              <a:latin typeface="+mn-lt"/>
            </a:endParaRPr>
          </a:p>
        </p:txBody>
      </p:sp>
      <p:sp>
        <p:nvSpPr>
          <p:cNvPr id="10245" name="Rectangle 2"/>
          <p:cNvSpPr>
            <a:spLocks noGrp="1" noChangeArrowheads="1"/>
          </p:cNvSpPr>
          <p:nvPr>
            <p:ph type="title" idx="4294967295"/>
          </p:nvPr>
        </p:nvSpPr>
        <p:spPr/>
        <p:txBody>
          <a:bodyPr bIns="45720"/>
          <a:lstStyle/>
          <a:p>
            <a:pPr eaLnBrk="1" hangingPunct="1"/>
            <a:r>
              <a:rPr lang="sl-SI" smtClean="0"/>
              <a:t>Matrično množenje</a:t>
            </a:r>
          </a:p>
        </p:txBody>
      </p:sp>
      <p:sp>
        <p:nvSpPr>
          <p:cNvPr id="10246" name="Rectangle 3"/>
          <p:cNvSpPr>
            <a:spLocks noGrp="1" noChangeArrowheads="1"/>
          </p:cNvSpPr>
          <p:nvPr>
            <p:ph type="body" idx="4294967295"/>
          </p:nvPr>
        </p:nvSpPr>
        <p:spPr/>
        <p:txBody>
          <a:bodyPr/>
          <a:lstStyle/>
          <a:p>
            <a:pPr marL="469900" indent="-469900" eaLnBrk="1" hangingPunct="1">
              <a:lnSpc>
                <a:spcPct val="80000"/>
              </a:lnSpc>
            </a:pPr>
            <a:r>
              <a:rPr lang="sl-SI" sz="1500" smtClean="0"/>
              <a:t>Naj bo matrika A dimenzije k x j</a:t>
            </a:r>
          </a:p>
          <a:p>
            <a:pPr marL="469900" indent="-469900" eaLnBrk="1" hangingPunct="1">
              <a:lnSpc>
                <a:spcPct val="80000"/>
              </a:lnSpc>
            </a:pPr>
            <a:r>
              <a:rPr lang="sl-SI" sz="1500" smtClean="0"/>
              <a:t>Zmnožimo jo lahko z matriko B dimenzije </a:t>
            </a:r>
          </a:p>
          <a:p>
            <a:pPr marL="908050" lvl="1" indent="-436563" eaLnBrk="1" hangingPunct="1">
              <a:lnSpc>
                <a:spcPct val="80000"/>
              </a:lnSpc>
            </a:pPr>
            <a:r>
              <a:rPr lang="sl-SI" sz="1500" smtClean="0"/>
              <a:t>j x n</a:t>
            </a:r>
          </a:p>
          <a:p>
            <a:pPr marL="469900" indent="-469900" eaLnBrk="1" hangingPunct="1">
              <a:lnSpc>
                <a:spcPct val="80000"/>
              </a:lnSpc>
            </a:pPr>
            <a:r>
              <a:rPr lang="sl-SI" sz="1500" smtClean="0"/>
              <a:t>Za to potrebujemo </a:t>
            </a:r>
          </a:p>
          <a:p>
            <a:pPr marL="908050" lvl="1" indent="-436563" eaLnBrk="1" hangingPunct="1">
              <a:lnSpc>
                <a:spcPct val="80000"/>
              </a:lnSpc>
            </a:pPr>
            <a:r>
              <a:rPr lang="sl-SI" sz="1500" smtClean="0"/>
              <a:t>k * j * n množenj števil</a:t>
            </a:r>
          </a:p>
          <a:p>
            <a:pPr marL="469900" indent="-469900" eaLnBrk="1" hangingPunct="1">
              <a:lnSpc>
                <a:spcPct val="80000"/>
              </a:lnSpc>
            </a:pPr>
            <a:r>
              <a:rPr lang="sl-SI" sz="1500" smtClean="0"/>
              <a:t>Matriko velikosti a x </a:t>
            </a:r>
            <a:r>
              <a:rPr lang="sl-SI" sz="1900" b="1" smtClean="0"/>
              <a:t>b</a:t>
            </a:r>
            <a:r>
              <a:rPr lang="sl-SI" sz="1500" smtClean="0"/>
              <a:t> lahko zmnožimo samo z matriko velikosti </a:t>
            </a:r>
            <a:r>
              <a:rPr lang="sl-SI" sz="1900" b="1" smtClean="0"/>
              <a:t>b</a:t>
            </a:r>
            <a:r>
              <a:rPr lang="sl-SI" sz="1500" smtClean="0"/>
              <a:t> x c</a:t>
            </a:r>
          </a:p>
          <a:p>
            <a:pPr marL="908050" lvl="1" indent="-436563" eaLnBrk="1" hangingPunct="1">
              <a:lnSpc>
                <a:spcPct val="80000"/>
              </a:lnSpc>
            </a:pPr>
            <a:r>
              <a:rPr lang="sl-SI" sz="1400" smtClean="0"/>
              <a:t>Za to potrebujemo a * b * c množenj</a:t>
            </a:r>
          </a:p>
          <a:p>
            <a:pPr marL="469900" indent="-469900" eaLnBrk="1" hangingPunct="1">
              <a:lnSpc>
                <a:spcPct val="80000"/>
              </a:lnSpc>
            </a:pPr>
            <a:r>
              <a:rPr lang="sl-SI" sz="1500" smtClean="0"/>
              <a:t>Primer:</a:t>
            </a:r>
          </a:p>
          <a:p>
            <a:pPr marL="908050" lvl="1" indent="-436563" eaLnBrk="1" hangingPunct="1">
              <a:lnSpc>
                <a:spcPct val="80000"/>
              </a:lnSpc>
            </a:pPr>
            <a:r>
              <a:rPr lang="en-US" sz="1500" smtClean="0"/>
              <a:t>A </a:t>
            </a:r>
            <a:r>
              <a:rPr lang="sl-SI" sz="1500" smtClean="0"/>
              <a:t>:</a:t>
            </a:r>
            <a:r>
              <a:rPr lang="en-US" sz="1500" smtClean="0"/>
              <a:t> 10 </a:t>
            </a:r>
            <a:r>
              <a:rPr lang="en-US" sz="1300" b="1" i="1" smtClean="0">
                <a:latin typeface="Times New Roman" pitchFamily="18" charset="0"/>
                <a:cs typeface="Times New Roman" pitchFamily="18" charset="0"/>
                <a:sym typeface="Symbol" pitchFamily="18" charset="2"/>
              </a:rPr>
              <a:t></a:t>
            </a:r>
            <a:r>
              <a:rPr lang="en-US" sz="1500" smtClean="0">
                <a:cs typeface="Tahoma" charset="0"/>
              </a:rPr>
              <a:t> 5</a:t>
            </a:r>
            <a:endParaRPr lang="en-US" sz="1500" smtClean="0"/>
          </a:p>
          <a:p>
            <a:pPr marL="908050" lvl="1" indent="-436563" eaLnBrk="1" hangingPunct="1">
              <a:lnSpc>
                <a:spcPct val="80000"/>
              </a:lnSpc>
            </a:pPr>
            <a:r>
              <a:rPr lang="en-US" sz="1500" smtClean="0"/>
              <a:t>B </a:t>
            </a:r>
            <a:r>
              <a:rPr lang="sl-SI" sz="1500" smtClean="0"/>
              <a:t>:</a:t>
            </a:r>
            <a:r>
              <a:rPr lang="en-US" sz="1500" smtClean="0"/>
              <a:t> 5 </a:t>
            </a:r>
            <a:r>
              <a:rPr lang="en-US" sz="1300" b="1" i="1" smtClean="0">
                <a:latin typeface="Times New Roman" pitchFamily="18" charset="0"/>
                <a:cs typeface="Times New Roman" pitchFamily="18" charset="0"/>
                <a:sym typeface="Symbol" pitchFamily="18" charset="2"/>
              </a:rPr>
              <a:t></a:t>
            </a:r>
            <a:r>
              <a:rPr lang="en-US" sz="1500" smtClean="0">
                <a:cs typeface="Tahoma" charset="0"/>
              </a:rPr>
              <a:t> 10</a:t>
            </a:r>
          </a:p>
          <a:p>
            <a:pPr marL="908050" lvl="1" indent="-436563" eaLnBrk="1" hangingPunct="1">
              <a:lnSpc>
                <a:spcPct val="80000"/>
              </a:lnSpc>
            </a:pPr>
            <a:r>
              <a:rPr lang="en-US" sz="1500" smtClean="0">
                <a:cs typeface="Tahoma" charset="0"/>
              </a:rPr>
              <a:t>C </a:t>
            </a:r>
            <a:r>
              <a:rPr lang="sl-SI" sz="1500" smtClean="0">
                <a:cs typeface="Tahoma" charset="0"/>
              </a:rPr>
              <a:t>:</a:t>
            </a:r>
            <a:r>
              <a:rPr lang="en-US" sz="1500" smtClean="0">
                <a:cs typeface="Tahoma" charset="0"/>
              </a:rPr>
              <a:t> 10 </a:t>
            </a:r>
            <a:r>
              <a:rPr lang="en-US" sz="1300" b="1" i="1" smtClean="0">
                <a:latin typeface="Times New Roman" pitchFamily="18" charset="0"/>
                <a:cs typeface="Times New Roman" pitchFamily="18" charset="0"/>
                <a:sym typeface="Symbol" pitchFamily="18" charset="2"/>
              </a:rPr>
              <a:t></a:t>
            </a:r>
            <a:r>
              <a:rPr lang="en-US" sz="1500" smtClean="0">
                <a:cs typeface="Tahoma" charset="0"/>
              </a:rPr>
              <a:t> 5</a:t>
            </a:r>
          </a:p>
          <a:p>
            <a:pPr marL="908050" lvl="1" indent="-436563" eaLnBrk="1" hangingPunct="1">
              <a:lnSpc>
                <a:spcPct val="80000"/>
              </a:lnSpc>
            </a:pPr>
            <a:r>
              <a:rPr lang="en-US" sz="1500" smtClean="0">
                <a:cs typeface="Tahoma" charset="0"/>
              </a:rPr>
              <a:t>D </a:t>
            </a:r>
            <a:r>
              <a:rPr lang="sl-SI" sz="1500" smtClean="0">
                <a:cs typeface="Tahoma" charset="0"/>
              </a:rPr>
              <a:t>:</a:t>
            </a:r>
            <a:r>
              <a:rPr lang="en-US" sz="1500" smtClean="0">
                <a:cs typeface="Tahoma" charset="0"/>
              </a:rPr>
              <a:t> 5 </a:t>
            </a:r>
            <a:r>
              <a:rPr lang="en-US" sz="1300" b="1" i="1" smtClean="0">
                <a:latin typeface="Times New Roman" pitchFamily="18" charset="0"/>
                <a:cs typeface="Times New Roman" pitchFamily="18" charset="0"/>
                <a:sym typeface="Symbol" pitchFamily="18" charset="2"/>
              </a:rPr>
              <a:t></a:t>
            </a:r>
            <a:r>
              <a:rPr lang="en-US" sz="1500" smtClean="0">
                <a:cs typeface="Tahoma" charset="0"/>
              </a:rPr>
              <a:t> 10</a:t>
            </a:r>
          </a:p>
          <a:p>
            <a:pPr marL="908050" lvl="1" indent="-436563" eaLnBrk="1" hangingPunct="1">
              <a:lnSpc>
                <a:spcPct val="80000"/>
              </a:lnSpc>
            </a:pPr>
            <a:r>
              <a:rPr lang="sl-SI" sz="1500" smtClean="0">
                <a:cs typeface="Tahoma" charset="0"/>
              </a:rPr>
              <a:t>Kako izračunati A B C D (rezultat bo enak, a načini, kako priti do njega so (vsaj) trije!)</a:t>
            </a:r>
          </a:p>
          <a:p>
            <a:pPr marL="1304925" lvl="2" indent="-395288" eaLnBrk="1" hangingPunct="1">
              <a:lnSpc>
                <a:spcPct val="80000"/>
              </a:lnSpc>
            </a:pPr>
            <a:r>
              <a:rPr lang="en-US" sz="1300" smtClean="0">
                <a:cs typeface="Tahoma" charset="0"/>
              </a:rPr>
              <a:t>(A</a:t>
            </a:r>
            <a:r>
              <a:rPr lang="sl-SI" sz="1300" smtClean="0">
                <a:cs typeface="Tahoma" charset="0"/>
              </a:rPr>
              <a:t> </a:t>
            </a:r>
            <a:r>
              <a:rPr lang="en-US" sz="1300" smtClean="0">
                <a:cs typeface="Tahoma" charset="0"/>
              </a:rPr>
              <a:t>B)</a:t>
            </a:r>
            <a:r>
              <a:rPr lang="sl-SI" sz="1300" smtClean="0">
                <a:cs typeface="Tahoma" charset="0"/>
              </a:rPr>
              <a:t> </a:t>
            </a:r>
            <a:r>
              <a:rPr lang="en-US" sz="1300" smtClean="0">
                <a:cs typeface="Tahoma" charset="0"/>
              </a:rPr>
              <a:t>(C</a:t>
            </a:r>
            <a:r>
              <a:rPr lang="sl-SI" sz="1300" smtClean="0">
                <a:cs typeface="Tahoma" charset="0"/>
              </a:rPr>
              <a:t> </a:t>
            </a:r>
            <a:r>
              <a:rPr lang="en-US" sz="1300" smtClean="0">
                <a:cs typeface="Tahoma" charset="0"/>
              </a:rPr>
              <a:t>D)</a:t>
            </a:r>
            <a:endParaRPr lang="sl-SI" sz="1300" smtClean="0">
              <a:cs typeface="Tahoma" charset="0"/>
            </a:endParaRPr>
          </a:p>
          <a:p>
            <a:pPr marL="1693863" lvl="3" indent="-387350" eaLnBrk="1" hangingPunct="1">
              <a:lnSpc>
                <a:spcPct val="80000"/>
              </a:lnSpc>
            </a:pPr>
            <a:r>
              <a:rPr lang="en-US" sz="1000" smtClean="0">
                <a:cs typeface="Tahoma" charset="0"/>
              </a:rPr>
              <a:t>500</a:t>
            </a:r>
            <a:r>
              <a:rPr lang="sl-SI" sz="1000" smtClean="0">
                <a:cs typeface="Tahoma" charset="0"/>
              </a:rPr>
              <a:t> (za AB) </a:t>
            </a:r>
            <a:r>
              <a:rPr lang="en-US" sz="1000" smtClean="0">
                <a:cs typeface="Tahoma" charset="0"/>
              </a:rPr>
              <a:t>+</a:t>
            </a:r>
            <a:r>
              <a:rPr lang="sl-SI" sz="1000" smtClean="0">
                <a:cs typeface="Tahoma" charset="0"/>
              </a:rPr>
              <a:t> </a:t>
            </a:r>
            <a:r>
              <a:rPr lang="en-US" sz="1000" smtClean="0">
                <a:cs typeface="Tahoma" charset="0"/>
              </a:rPr>
              <a:t>500 </a:t>
            </a:r>
            <a:r>
              <a:rPr lang="sl-SI" sz="1000" smtClean="0">
                <a:cs typeface="Tahoma" charset="0"/>
              </a:rPr>
              <a:t>(za CD) + 1000 (AB je 10x10, CD ke 10 x 10) </a:t>
            </a:r>
            <a:r>
              <a:rPr lang="en-US" sz="1000" smtClean="0">
                <a:cs typeface="Tahoma" charset="0"/>
              </a:rPr>
              <a:t>= 2000 op</a:t>
            </a:r>
          </a:p>
          <a:p>
            <a:pPr marL="1304925" lvl="2" indent="-395288" eaLnBrk="1" hangingPunct="1">
              <a:lnSpc>
                <a:spcPct val="80000"/>
              </a:lnSpc>
            </a:pPr>
            <a:r>
              <a:rPr lang="en-US" sz="1300" smtClean="0">
                <a:cs typeface="Tahoma" charset="0"/>
              </a:rPr>
              <a:t>A</a:t>
            </a:r>
            <a:r>
              <a:rPr lang="sl-SI" sz="1300" smtClean="0">
                <a:cs typeface="Tahoma" charset="0"/>
              </a:rPr>
              <a:t> </a:t>
            </a:r>
            <a:r>
              <a:rPr lang="en-US" sz="1300" smtClean="0">
                <a:cs typeface="Tahoma" charset="0"/>
              </a:rPr>
              <a:t>((B</a:t>
            </a:r>
            <a:r>
              <a:rPr lang="sl-SI" sz="1300" smtClean="0">
                <a:cs typeface="Tahoma" charset="0"/>
              </a:rPr>
              <a:t> </a:t>
            </a:r>
            <a:r>
              <a:rPr lang="en-US" sz="1300" smtClean="0">
                <a:cs typeface="Tahoma" charset="0"/>
              </a:rPr>
              <a:t>C)</a:t>
            </a:r>
            <a:r>
              <a:rPr lang="sl-SI" sz="1300" smtClean="0">
                <a:cs typeface="Tahoma" charset="0"/>
              </a:rPr>
              <a:t> </a:t>
            </a:r>
            <a:r>
              <a:rPr lang="en-US" sz="1300" smtClean="0">
                <a:cs typeface="Tahoma" charset="0"/>
              </a:rPr>
              <a:t>D) </a:t>
            </a:r>
            <a:endParaRPr lang="sl-SI" sz="1300" smtClean="0">
              <a:cs typeface="Tahoma" charset="0"/>
            </a:endParaRPr>
          </a:p>
          <a:p>
            <a:pPr marL="1693863" lvl="3" indent="-387350" eaLnBrk="1" hangingPunct="1">
              <a:lnSpc>
                <a:spcPct val="80000"/>
              </a:lnSpc>
            </a:pPr>
            <a:r>
              <a:rPr lang="en-US" sz="1000" smtClean="0">
                <a:cs typeface="Tahoma" charset="0"/>
              </a:rPr>
              <a:t> 250</a:t>
            </a:r>
            <a:r>
              <a:rPr lang="sl-SI" sz="1000" smtClean="0">
                <a:cs typeface="Tahoma" charset="0"/>
              </a:rPr>
              <a:t> (BC) </a:t>
            </a:r>
            <a:r>
              <a:rPr lang="en-US" sz="1000" smtClean="0">
                <a:cs typeface="Tahoma" charset="0"/>
              </a:rPr>
              <a:t>+</a:t>
            </a:r>
            <a:r>
              <a:rPr lang="sl-SI" sz="1000" smtClean="0">
                <a:cs typeface="Tahoma" charset="0"/>
              </a:rPr>
              <a:t> </a:t>
            </a:r>
            <a:r>
              <a:rPr lang="en-US" sz="1000" smtClean="0">
                <a:cs typeface="Tahoma" charset="0"/>
              </a:rPr>
              <a:t>250</a:t>
            </a:r>
            <a:r>
              <a:rPr lang="sl-SI" sz="1000" smtClean="0">
                <a:cs typeface="Tahoma" charset="0"/>
              </a:rPr>
              <a:t> (množimo dobljeni produkt BC z D) + 500 (vse skupaj še z A)</a:t>
            </a:r>
            <a:r>
              <a:rPr lang="en-US" sz="1000" smtClean="0">
                <a:cs typeface="Tahoma" charset="0"/>
              </a:rPr>
              <a:t> = 1000 op</a:t>
            </a:r>
            <a:endParaRPr lang="sl-SI" sz="1000" smtClean="0">
              <a:cs typeface="Tahoma" charset="0"/>
            </a:endParaRPr>
          </a:p>
          <a:p>
            <a:pPr marL="1304925" lvl="2" indent="-395288" eaLnBrk="1" hangingPunct="1">
              <a:lnSpc>
                <a:spcPct val="80000"/>
              </a:lnSpc>
            </a:pPr>
            <a:r>
              <a:rPr lang="sl-SI" sz="1200" smtClean="0">
                <a:cs typeface="Tahoma" charset="0"/>
              </a:rPr>
              <a:t>(</a:t>
            </a:r>
            <a:r>
              <a:rPr lang="en-US" sz="1200" smtClean="0">
                <a:cs typeface="Tahoma" charset="0"/>
              </a:rPr>
              <a:t>A</a:t>
            </a:r>
            <a:r>
              <a:rPr lang="sl-SI" sz="1200" smtClean="0">
                <a:cs typeface="Tahoma" charset="0"/>
              </a:rPr>
              <a:t> </a:t>
            </a:r>
            <a:r>
              <a:rPr lang="en-US" sz="1200" smtClean="0">
                <a:cs typeface="Tahoma" charset="0"/>
              </a:rPr>
              <a:t>(B</a:t>
            </a:r>
            <a:r>
              <a:rPr lang="sl-SI" sz="1200" smtClean="0">
                <a:cs typeface="Tahoma" charset="0"/>
              </a:rPr>
              <a:t> </a:t>
            </a:r>
            <a:r>
              <a:rPr lang="en-US" sz="1200" smtClean="0">
                <a:cs typeface="Tahoma" charset="0"/>
              </a:rPr>
              <a:t>C)</a:t>
            </a:r>
            <a:r>
              <a:rPr lang="sl-SI" sz="1200" smtClean="0">
                <a:cs typeface="Tahoma" charset="0"/>
              </a:rPr>
              <a:t>) </a:t>
            </a:r>
            <a:r>
              <a:rPr lang="en-US" sz="1200" smtClean="0">
                <a:cs typeface="Tahoma" charset="0"/>
              </a:rPr>
              <a:t>D</a:t>
            </a:r>
            <a:endParaRPr lang="sl-SI" sz="1200" smtClean="0">
              <a:cs typeface="Tahoma" charset="0"/>
            </a:endParaRPr>
          </a:p>
          <a:p>
            <a:pPr marL="1693863" lvl="3" indent="-387350" eaLnBrk="1" hangingPunct="1">
              <a:lnSpc>
                <a:spcPct val="80000"/>
              </a:lnSpc>
            </a:pPr>
            <a:r>
              <a:rPr lang="en-US" sz="1000" smtClean="0">
                <a:cs typeface="Tahoma" charset="0"/>
              </a:rPr>
              <a:t> 250</a:t>
            </a:r>
            <a:r>
              <a:rPr lang="sl-SI" sz="1000" smtClean="0">
                <a:cs typeface="Tahoma" charset="0"/>
              </a:rPr>
              <a:t> (BC) </a:t>
            </a:r>
            <a:r>
              <a:rPr lang="en-US" sz="1000" smtClean="0">
                <a:cs typeface="Tahoma" charset="0"/>
              </a:rPr>
              <a:t>+</a:t>
            </a:r>
            <a:r>
              <a:rPr lang="sl-SI" sz="1000" smtClean="0">
                <a:cs typeface="Tahoma" charset="0"/>
              </a:rPr>
              <a:t> 250 (z A) + </a:t>
            </a:r>
            <a:r>
              <a:rPr lang="en-US" sz="1000" smtClean="0">
                <a:cs typeface="Tahoma" charset="0"/>
              </a:rPr>
              <a:t>5</a:t>
            </a:r>
            <a:r>
              <a:rPr lang="sl-SI" sz="1000" smtClean="0">
                <a:cs typeface="Tahoma" charset="0"/>
              </a:rPr>
              <a:t>0</a:t>
            </a:r>
            <a:r>
              <a:rPr lang="en-US" sz="1000" smtClean="0">
                <a:cs typeface="Tahoma" charset="0"/>
              </a:rPr>
              <a:t>0</a:t>
            </a:r>
            <a:r>
              <a:rPr lang="sl-SI" sz="1000" smtClean="0">
                <a:cs typeface="Tahoma" charset="0"/>
              </a:rPr>
              <a:t> (še z D)</a:t>
            </a:r>
            <a:r>
              <a:rPr lang="en-US" sz="1000" smtClean="0">
                <a:cs typeface="Tahoma" charset="0"/>
              </a:rPr>
              <a:t> = 1</a:t>
            </a:r>
            <a:r>
              <a:rPr lang="sl-SI" sz="1000" smtClean="0">
                <a:cs typeface="Tahoma" charset="0"/>
              </a:rPr>
              <a:t>00</a:t>
            </a:r>
            <a:r>
              <a:rPr lang="en-US" sz="1000" smtClean="0">
                <a:cs typeface="Tahoma" charset="0"/>
              </a:rPr>
              <a:t>0 op</a:t>
            </a:r>
            <a:endParaRPr lang="sl-SI" sz="1000" smtClean="0">
              <a:cs typeface="Tahoma" charset="0"/>
            </a:endParaRPr>
          </a:p>
          <a:p>
            <a:pPr marL="469900" indent="-469900" eaLnBrk="1" hangingPunct="1">
              <a:lnSpc>
                <a:spcPct val="80000"/>
              </a:lnSpc>
            </a:pPr>
            <a:r>
              <a:rPr lang="sl-SI" sz="1500" smtClean="0"/>
              <a:t>Za izračun optimalnega načina množenja</a:t>
            </a:r>
          </a:p>
          <a:p>
            <a:pPr marL="908050" lvl="1" indent="-436563" eaLnBrk="1" hangingPunct="1">
              <a:lnSpc>
                <a:spcPct val="80000"/>
              </a:lnSpc>
            </a:pPr>
            <a:r>
              <a:rPr lang="sl-SI" sz="1400" smtClean="0"/>
              <a:t>Kasneje</a:t>
            </a:r>
          </a:p>
          <a:p>
            <a:pPr marL="908050" lvl="1" indent="-436563" eaLnBrk="1" hangingPunct="1">
              <a:lnSpc>
                <a:spcPct val="80000"/>
              </a:lnSpc>
            </a:pPr>
            <a:r>
              <a:rPr lang="sl-SI" sz="1400" smtClean="0"/>
              <a:t>Dinamično programiranje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4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46">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46">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46">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246">
                                            <p:txEl>
                                              <p:pRg st="12" end="1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246">
                                            <p:txEl>
                                              <p:pRg st="13" end="1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46">
                                            <p:txEl>
                                              <p:pRg st="14" end="1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246">
                                            <p:txEl>
                                              <p:pRg st="15" end="1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246">
                                            <p:txEl>
                                              <p:pRg st="16" end="16"/>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246">
                                            <p:txEl>
                                              <p:pRg st="17" end="17"/>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246">
                                            <p:txEl>
                                              <p:pRg st="18" end="18"/>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246">
                                            <p:txEl>
                                              <p:pRg st="19" end="19"/>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246">
                                            <p:txEl>
                                              <p:pRg st="20" end="20"/>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24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uild="p" bldLvl="5"/>
    </p:bld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klad&amp;quot;&quot;/&gt;&lt;property id=&quot;20307&quot; value=&quot;256&quot;/&gt;&lt;/object&gt;&lt;object type=&quot;3&quot; unique_id=&quot;10004&quot;&gt;&lt;property id=&quot;20148&quot; value=&quot;5&quot;/&gt;&lt;property id=&quot;20300&quot; value=&quot;Slide 2 - &amp;quot;Pravilnost oklepajev – enostavni primer&amp;quot;&quot;/&gt;&lt;property id=&quot;20307&quot; value=&quot;257&quot;/&gt;&lt;/object&gt;&lt;object type=&quot;3&quot; unique_id=&quot;10005&quot;&gt;&lt;property id=&quot;20148&quot; value=&quot;5&quot;/&gt;&lt;property id=&quot;20300&quot; value=&quot;Slide 3 - &amp;quot;Pravilnost oklepajev – več različnih&amp;quot;&quot;/&gt;&lt;property id=&quot;20307&quot; value=&quot;258&quot;/&gt;&lt;/object&gt;&lt;object type=&quot;3&quot; unique_id=&quot;10006&quot;&gt;&lt;property id=&quot;20148&quot; value=&quot;5&quot;/&gt;&lt;property id=&quot;20300&quot; value=&quot;Slide 4 - &amp;quot;Pravilnost oklepajev – ideja&amp;quot;&quot;/&gt;&lt;property id=&quot;20307&quot; value=&quot;259&quot;/&gt;&lt;/object&gt;&lt;object type=&quot;3&quot; unique_id=&quot;10007&quot;&gt;&lt;property id=&quot;20148&quot; value=&quot;5&quot;/&gt;&lt;property id=&quot;20300&quot; value=&quot;Slide 5 - &amp;quot;Pravilnost oklepajev - algoritem&amp;quot;&quot;/&gt;&lt;property id=&quot;20307&quot; value=&quot;260&quot;/&gt;&lt;/object&gt;&lt;object type=&quot;3&quot; unique_id=&quot;10008&quot;&gt;&lt;property id=&quot;20148&quot; value=&quot;5&quot;/&gt;&lt;property id=&quot;20300&quot; value=&quot;Slide 6 - &amp;quot;Algoritem&amp;quot;&quot;/&gt;&lt;property id=&quot;20307&quot; value=&quot;261&quot;/&gt;&lt;/object&gt;&lt;object type=&quot;3&quot; unique_id=&quot;10009&quot;&gt;&lt;property id=&quot;20148&quot; value=&quot;5&quot;/&gt;&lt;property id=&quot;20300&quot; value=&quot;Slide 7 - &amp;quot;&amp;quot;Tehnikalije&amp;quot;&amp;quot;&quot;/&gt;&lt;property id=&quot;20307&quot; value=&quot;273&quot;/&gt;&lt;/object&gt;&lt;object type=&quot;3&quot; unique_id=&quot;10010&quot;&gt;&lt;property id=&quot;20148&quot; value=&quot;5&quot;/&gt;&lt;property id=&quot;20300&quot; value=&quot;Slide 8 - &amp;quot;Spremljanje&amp;quot;&quot;/&gt;&lt;property id=&quot;20307&quot; value=&quot;262&quot;/&gt;&lt;/object&gt;&lt;object type=&quot;3&quot; unique_id=&quot;10011&quot;&gt;&lt;property id=&quot;20148&quot; value=&quot;5&quot;/&gt;&lt;property id=&quot;20300&quot; value=&quot;Slide 9 - &amp;quot;Matrično množenje&amp;quot;&quot;/&gt;&lt;property id=&quot;20307&quot; value=&quot;263&quot;/&gt;&lt;/object&gt;&lt;object type=&quot;3&quot; unique_id=&quot;10012&quot;&gt;&lt;property id=&quot;20148&quot; value=&quot;5&quot;/&gt;&lt;property id=&quot;20300&quot; value=&quot;Slide 10 - &amp;quot;Matrično množenje&amp;quot;&quot;/&gt;&lt;property id=&quot;20307&quot; value=&quot;264&quot;/&gt;&lt;/object&gt;&lt;object type=&quot;3&quot; unique_id=&quot;10013&quot;&gt;&lt;property id=&quot;20148&quot; value=&quot;5&quot;/&gt;&lt;property id=&quot;20300&quot; value=&quot;Slide 11 - &amp;quot;Kako?&amp;quot;&quot;/&gt;&lt;property id=&quot;20307&quot; value=&quot;265&quot;/&gt;&lt;/object&gt;&lt;object type=&quot;3&quot; unique_id=&quot;10014&quot;&gt;&lt;property id=&quot;20148&quot; value=&quot;5&quot;/&gt;&lt;property id=&quot;20300&quot; value=&quot;Slide 12 - &amp;quot;Matrično množenje - ideja&amp;quot;&quot;/&gt;&lt;property id=&quot;20307&quot; value=&quot;266&quot;/&gt;&lt;/object&gt;&lt;object type=&quot;3&quot; unique_id=&quot;10015&quot;&gt;&lt;property id=&quot;20148&quot; value=&quot;5&quot;/&gt;&lt;property id=&quot;20300&quot; value=&quot;Slide 13 - &amp;quot;Algoritem&amp;quot;&quot;/&gt;&lt;property id=&quot;20307&quot; value=&quot;267&quot;/&gt;&lt;/object&gt;&lt;object type=&quot;3&quot; unique_id=&quot;10016&quot;&gt;&lt;property id=&quot;20148&quot; value=&quot;5&quot;/&gt;&lt;property id=&quot;20300&quot; value=&quot;Slide 14 - &amp;quot;Spremljanje&amp;quot;&quot;/&gt;&lt;property id=&quot;20307&quot; value=&quot;268&quot;/&gt;&lt;/object&gt;&lt;object type=&quot;3&quot; unique_id=&quot;10017&quot;&gt;&lt;property id=&quot;20148&quot; value=&quot;5&quot;/&gt;&lt;property id=&quot;20300&quot; value=&quot;Slide 15 - &amp;quot;Težave postajenačelnika&amp;quot;&quot;/&gt;&lt;property id=&quot;20307&quot; value=&quot;269&quot;/&gt;&lt;/object&gt;&lt;object type=&quot;3&quot; unique_id=&quot;10018&quot;&gt;&lt;property id=&quot;20148&quot; value=&quot;5&quot;/&gt;&lt;property id=&quot;20300&quot; value=&quot;Slide 16 - &amp;quot;Primer vlaka&amp;quot;&quot;/&gt;&lt;property id=&quot;20307&quot; value=&quot;270&quot;/&gt;&lt;/object&gt;&lt;object type=&quot;3&quot; unique_id=&quot;10019&quot;&gt;&lt;property id=&quot;20148&quot; value=&quot;5&quot;/&gt;&lt;property id=&quot;20300&quot; value=&quot;Slide 17 - &amp;quot;Primer vlaka&amp;quot;&quot;/&gt;&lt;property id=&quot;20307&quot; value=&quot;271&quot;/&gt;&lt;/object&gt;&lt;object type=&quot;3&quot; unique_id=&quot;10020&quot;&gt;&lt;property id=&quot;20148&quot; value=&quot;5&quot;/&gt;&lt;property id=&quot;20300&quot; value=&quot;Slide 18 - &amp;quot;Preureditev vlaka&amp;quot;&quot;/&gt;&lt;property id=&quot;20307&quot; value=&quot;272&quot;/&gt;&lt;/object&gt;&lt;/object&gt;&lt;object type=&quot;8&quot; unique_id=&quot;10040&quot;&gt;&lt;/object&gt;&lt;/object&gt;&lt;/database&gt;"/>
  <p:tag name="MMPROD_NEXTUNIQUEID" val="10009"/>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1564</Words>
  <Application>Microsoft Office PowerPoint</Application>
  <PresentationFormat>On-screen Show (4:3)</PresentationFormat>
  <Paragraphs>274</Paragraphs>
  <Slides>18</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Franklin Gothic Book</vt:lpstr>
      <vt:lpstr>Calibri</vt:lpstr>
      <vt:lpstr>Wingdings 2</vt:lpstr>
      <vt:lpstr>Times New Roman</vt:lpstr>
      <vt:lpstr>Perpetua</vt:lpstr>
      <vt:lpstr>DejaVu Sans</vt:lpstr>
      <vt:lpstr>Courier New</vt:lpstr>
      <vt:lpstr>Symbol</vt:lpstr>
      <vt:lpstr>Tahoma</vt:lpstr>
      <vt:lpstr>Equity</vt:lpstr>
      <vt:lpstr>Sklad</vt:lpstr>
      <vt:lpstr>Pravilnost oklepajev – enostavni primer</vt:lpstr>
      <vt:lpstr>Pravilnost oklepajev – več različnih</vt:lpstr>
      <vt:lpstr>Pravilnost oklepajev – ideja</vt:lpstr>
      <vt:lpstr>Pravilnost oklepajev - algoritem</vt:lpstr>
      <vt:lpstr>Algoritem</vt:lpstr>
      <vt:lpstr>"Tehnikalije"</vt:lpstr>
      <vt:lpstr>Spremljanje</vt:lpstr>
      <vt:lpstr>Matrično množenje</vt:lpstr>
      <vt:lpstr>Matrično množenje</vt:lpstr>
      <vt:lpstr>Kako?</vt:lpstr>
      <vt:lpstr>Matrično množenje - ideja</vt:lpstr>
      <vt:lpstr>Algoritem</vt:lpstr>
      <vt:lpstr>Spremljanje</vt:lpstr>
      <vt:lpstr>Težave postajenačelnika</vt:lpstr>
      <vt:lpstr>Primer vlaka</vt:lpstr>
      <vt:lpstr>Primer vlaka</vt:lpstr>
      <vt:lpstr>Preureditev vlaka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Sklad</dc:title>
  <dc:creator>Matija Lokar</dc:creator>
  <cp:lastModifiedBy>Lokar, Matija</cp:lastModifiedBy>
  <cp:revision>13</cp:revision>
  <dcterms:modified xsi:type="dcterms:W3CDTF">2012-10-22T09:39:55Z</dcterms:modified>
</cp:coreProperties>
</file>