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8"/>
  </p:handoutMasterIdLst>
  <p:sldIdLst>
    <p:sldId id="257" r:id="rId2"/>
    <p:sldId id="268" r:id="rId3"/>
    <p:sldId id="258" r:id="rId4"/>
    <p:sldId id="259" r:id="rId5"/>
    <p:sldId id="260" r:id="rId6"/>
    <p:sldId id="261" r:id="rId7"/>
  </p:sldIdLst>
  <p:sldSz cx="9144000" cy="6858000" type="screen4x3"/>
  <p:notesSz cx="7099300" cy="10234613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sl-SI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sl-SI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sl-SI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E5F5D3D-4AB7-4039-B8F3-8940D82A419F}" type="slidenum">
              <a:rPr lang="sl-SI" altLang="en-US"/>
              <a:pPr/>
              <a:t>‹#›</a:t>
            </a:fld>
            <a:endParaRPr lang="sl-SI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sl-SI" altLang="en-US" noProof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sl-SI" altLang="en-US" noProof="0" smtClean="0"/>
              <a:t>Click to edit Master subtitle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6C1321-B4BC-4403-9E45-1FF39F9D6C66}" type="slidenum">
              <a:rPr lang="sl-SI" altLang="en-US"/>
              <a:pPr/>
              <a:t>‹#›</a:t>
            </a:fld>
            <a:endParaRPr lang="sl-SI" altLang="en-US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907B4-F23B-4A58-B38F-F245A5EDB21C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43084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8913"/>
            <a:ext cx="2024063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22962" cy="6192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260CC-8179-4E2F-A3FB-A49D9AAA2F72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4020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CB7CC-D7E9-476B-A27D-373FBEAE97B4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7557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87D8E-854B-41EE-9015-99AB95B10437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27744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932F-0CF8-4A70-A5BF-E5EBE46F8C3D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03404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AEF53-B8A0-4CA5-9038-403672FEDE36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87661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B920E-A5F3-4398-A5EF-F9961742DD1E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406397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3F31-27F7-4F45-AEA4-2FDE841AEF41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26118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9F680-D8F3-4BC5-8AB2-432F7724E8D8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18227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DD44B-5B20-4851-88C9-2315059746D5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40528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en-US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en-US" smtClean="0"/>
              <a:t>Click to edit Master text styles</a:t>
            </a:r>
          </a:p>
          <a:p>
            <a:pPr lvl="1"/>
            <a:r>
              <a:rPr lang="sl-SI" altLang="en-US" smtClean="0"/>
              <a:t>Second level</a:t>
            </a:r>
          </a:p>
          <a:p>
            <a:pPr lvl="2"/>
            <a:r>
              <a:rPr lang="sl-SI" altLang="en-US" smtClean="0"/>
              <a:t>Third level</a:t>
            </a:r>
          </a:p>
          <a:p>
            <a:pPr lvl="3"/>
            <a:r>
              <a:rPr lang="sl-SI" altLang="en-US" smtClean="0"/>
              <a:t>Fourth level</a:t>
            </a:r>
          </a:p>
          <a:p>
            <a:pPr lvl="4"/>
            <a:r>
              <a:rPr lang="sl-SI" altLang="en-US" smtClean="0"/>
              <a:t>Fifth level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539750" y="6524625"/>
            <a:ext cx="79248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61987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sl-SI" alt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987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0B318F-2644-4FED-876D-46DC1C967CFA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Podatkovne strukture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altLang="en-US"/>
              <a:t>VRSTA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altLang="en-US"/>
              <a:t>Kaj nas zanima pri 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altLang="en-US"/>
              <a:t>Podatkovna struktura</a:t>
            </a:r>
          </a:p>
          <a:p>
            <a:pPr lvl="1"/>
            <a:r>
              <a:rPr lang="sl-SI" altLang="en-US"/>
              <a:t>Skladišče podatkov</a:t>
            </a:r>
          </a:p>
          <a:p>
            <a:r>
              <a:rPr lang="sl-SI" altLang="en-US"/>
              <a:t>Osnovni operaciji</a:t>
            </a:r>
          </a:p>
          <a:p>
            <a:pPr lvl="1"/>
            <a:r>
              <a:rPr lang="sl-SI" altLang="en-US"/>
              <a:t>Vstavi v strukturo</a:t>
            </a:r>
          </a:p>
          <a:p>
            <a:pPr lvl="1"/>
            <a:r>
              <a:rPr lang="sl-SI" altLang="en-US"/>
              <a:t>Vzemi iz strukture</a:t>
            </a:r>
          </a:p>
          <a:p>
            <a:r>
              <a:rPr lang="sl-SI" altLang="en-US"/>
              <a:t>Različne PS</a:t>
            </a:r>
          </a:p>
          <a:p>
            <a:pPr lvl="1"/>
            <a:r>
              <a:rPr lang="sl-SI" altLang="en-US"/>
              <a:t>Glede na obnašanje osnovnih operacij</a:t>
            </a:r>
          </a:p>
          <a:p>
            <a:pPr lvl="1"/>
            <a:r>
              <a:rPr lang="sl-SI" altLang="en-US"/>
              <a:t>Sklad: </a:t>
            </a:r>
          </a:p>
          <a:p>
            <a:pPr lvl="2"/>
            <a:r>
              <a:rPr lang="sl-SI" altLang="en-US"/>
              <a:t>Iz strukture dobimo vedno tistega, ki je NAJMANJ časa (med tistimi podatki, ki so v strukturi) v skladu</a:t>
            </a:r>
          </a:p>
          <a:p>
            <a:pPr lvl="1"/>
            <a:endParaRPr lang="sl-SI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Vrsta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Prvi noter, prvi ven – FIFO</a:t>
            </a:r>
            <a:endParaRPr lang="sl-SI" altLang="en-US"/>
          </a:p>
          <a:p>
            <a:r>
              <a:rPr lang="sl-SI" altLang="en-US"/>
              <a:t>Iz strukture želimo dobiti tistega, ki čaka najdlje (torej tistega, ki je med obstoječimi elementi najdlje v strukturi)</a:t>
            </a:r>
            <a:endParaRPr lang="en-US" altLang="en-US"/>
          </a:p>
          <a:p>
            <a:r>
              <a:rPr lang="en-US" altLang="en-US"/>
              <a:t>povsod, kjer se moramo dr</a:t>
            </a:r>
            <a:r>
              <a:rPr lang="sl-SI" altLang="en-US"/>
              <a:t>žati vrstnega reda prihoda</a:t>
            </a:r>
          </a:p>
          <a:p>
            <a:r>
              <a:rPr lang="sl-SI" altLang="en-US"/>
              <a:t>simulacije, tiskanje, …</a:t>
            </a:r>
          </a:p>
          <a:p>
            <a:endParaRPr lang="en-US" altLang="en-US"/>
          </a:p>
          <a:p>
            <a:r>
              <a:rPr lang="en-US" altLang="en-US"/>
              <a:t>različice: vrsta s prednostjo,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Vrsta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vstavljamo na enem koncu, jemljemo iz drugega</a:t>
            </a:r>
          </a:p>
          <a:p>
            <a:r>
              <a:rPr lang="en-US" altLang="en-US"/>
              <a:t>operacije</a:t>
            </a:r>
          </a:p>
          <a:p>
            <a:pPr lvl="1"/>
            <a:r>
              <a:rPr lang="en-US" altLang="en-US"/>
              <a:t>pripravi vrsto</a:t>
            </a:r>
          </a:p>
          <a:p>
            <a:pPr lvl="1"/>
            <a:r>
              <a:rPr lang="en-US" altLang="en-US"/>
              <a:t>vstavi element v vrsto</a:t>
            </a:r>
          </a:p>
          <a:p>
            <a:pPr lvl="1"/>
            <a:r>
              <a:rPr lang="en-US" altLang="en-US"/>
              <a:t>element na začetku vrste</a:t>
            </a:r>
          </a:p>
          <a:p>
            <a:pPr lvl="1"/>
            <a:r>
              <a:rPr lang="en-US" altLang="en-US"/>
              <a:t>odstrani </a:t>
            </a:r>
          </a:p>
          <a:p>
            <a:pPr lvl="1"/>
            <a:r>
              <a:rPr lang="en-US" altLang="en-US"/>
              <a:t>prazna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altLang="en-US"/>
              <a:t>Formalna predstavitev</a:t>
            </a:r>
            <a:endParaRPr lang="en-GB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structure</a:t>
            </a:r>
            <a:r>
              <a:rPr lang="en-US" altLang="en-US" sz="1900"/>
              <a:t> VRSTA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</a:t>
            </a:r>
            <a:r>
              <a:rPr lang="en-US" altLang="en-US" sz="1900" b="1"/>
              <a:t>declare</a:t>
            </a: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i="1"/>
              <a:t>		pripravi</a:t>
            </a:r>
            <a:r>
              <a:rPr lang="en-US" altLang="en-US" sz="1900"/>
              <a:t>: 0 </a:t>
            </a:r>
            <a:r>
              <a:rPr lang="en-US" altLang="en-US" sz="1900">
                <a:sym typeface="Symbol" panose="05050102010706020507" pitchFamily="18" charset="2"/>
              </a:rPr>
              <a:t> vrsta;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sym typeface="Symbol" panose="05050102010706020507" pitchFamily="18" charset="2"/>
              </a:rPr>
              <a:t>		</a:t>
            </a:r>
            <a:r>
              <a:rPr lang="en-US" altLang="en-US" sz="1900" i="1">
                <a:sym typeface="Symbol" panose="05050102010706020507" pitchFamily="18" charset="2"/>
              </a:rPr>
              <a:t>vstavi</a:t>
            </a:r>
            <a:r>
              <a:rPr lang="en-US" altLang="en-US" sz="1900">
                <a:sym typeface="Symbol" panose="05050102010706020507" pitchFamily="18" charset="2"/>
              </a:rPr>
              <a:t>: (vrsta, podatek)  vrsta;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sym typeface="Symbol" panose="05050102010706020507" pitchFamily="18" charset="2"/>
              </a:rPr>
              <a:t>		z</a:t>
            </a:r>
            <a:r>
              <a:rPr lang="en-US" altLang="en-US" sz="1900" i="1">
                <a:sym typeface="Symbol" panose="05050102010706020507" pitchFamily="18" charset="2"/>
              </a:rPr>
              <a:t>acetek</a:t>
            </a:r>
            <a:r>
              <a:rPr lang="en-US" altLang="en-US" sz="1900">
                <a:sym typeface="Symbol" panose="05050102010706020507" pitchFamily="18" charset="2"/>
              </a:rPr>
              <a:t>: vrsta  podatek;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sym typeface="Symbol" panose="05050102010706020507" pitchFamily="18" charset="2"/>
              </a:rPr>
              <a:t>		</a:t>
            </a:r>
            <a:r>
              <a:rPr lang="en-US" altLang="en-US" sz="1900" i="1">
                <a:sym typeface="Symbol" panose="05050102010706020507" pitchFamily="18" charset="2"/>
              </a:rPr>
              <a:t>odstrani</a:t>
            </a:r>
            <a:r>
              <a:rPr lang="en-US" altLang="en-US" sz="1900">
                <a:sym typeface="Symbol" panose="05050102010706020507" pitchFamily="18" charset="2"/>
              </a:rPr>
              <a:t>: vrsta  vrsta;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sym typeface="Symbol" panose="05050102010706020507" pitchFamily="18" charset="2"/>
              </a:rPr>
              <a:t>		</a:t>
            </a:r>
            <a:r>
              <a:rPr lang="en-US" altLang="en-US" sz="1900" i="1">
                <a:sym typeface="Symbol" panose="05050102010706020507" pitchFamily="18" charset="2"/>
              </a:rPr>
              <a:t>prazna</a:t>
            </a:r>
            <a:r>
              <a:rPr lang="en-US" altLang="en-US" sz="1900">
                <a:sym typeface="Symbol" panose="05050102010706020507" pitchFamily="18" charset="2"/>
              </a:rPr>
              <a:t>: vrsta  {true, false};</a:t>
            </a: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</a:t>
            </a:r>
            <a:r>
              <a:rPr lang="en-US" altLang="en-US" sz="1900" b="1"/>
              <a:t>where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	</a:t>
            </a:r>
            <a:r>
              <a:rPr lang="en-US" altLang="en-US" sz="1900" i="1"/>
              <a:t>prazna</a:t>
            </a:r>
            <a:r>
              <a:rPr lang="en-US" altLang="en-US" sz="1900"/>
              <a:t>(</a:t>
            </a:r>
            <a:r>
              <a:rPr lang="en-US" altLang="en-US" sz="1900" i="1"/>
              <a:t>pripravi</a:t>
            </a:r>
            <a:r>
              <a:rPr lang="en-US" altLang="en-US" sz="1900"/>
              <a:t>) ::= true;</a:t>
            </a:r>
            <a:r>
              <a:rPr lang="en-US" altLang="en-US" sz="1900" b="1"/>
              <a:t>	</a:t>
            </a:r>
            <a:endParaRPr lang="sl-SI" altLang="en-US" sz="19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1900" b="1"/>
              <a:t>           </a:t>
            </a:r>
            <a:r>
              <a:rPr lang="en-US" altLang="en-US" sz="1900" i="1"/>
              <a:t>prazna</a:t>
            </a:r>
            <a:r>
              <a:rPr lang="en-US" altLang="en-US" sz="1900"/>
              <a:t>(</a:t>
            </a:r>
            <a:r>
              <a:rPr lang="en-US" altLang="en-US" sz="1900" i="1"/>
              <a:t>vstavi(v,p)</a:t>
            </a:r>
            <a:r>
              <a:rPr lang="en-US" altLang="en-US" sz="1900"/>
              <a:t>) ::= false;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	</a:t>
            </a:r>
            <a:r>
              <a:rPr lang="en-US" altLang="en-US" sz="1900" i="1"/>
              <a:t>odstrani</a:t>
            </a:r>
            <a:r>
              <a:rPr lang="en-US" altLang="en-US" sz="1900"/>
              <a:t>(</a:t>
            </a:r>
            <a:r>
              <a:rPr lang="en-US" altLang="en-US" sz="1900" i="1"/>
              <a:t>pripravi</a:t>
            </a:r>
            <a:r>
              <a:rPr lang="en-US" altLang="en-US" sz="1900"/>
              <a:t>) ::= NAPAKA;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	</a:t>
            </a:r>
            <a:r>
              <a:rPr lang="en-US" altLang="en-US" sz="1900" i="1"/>
              <a:t>odstrani</a:t>
            </a:r>
            <a:r>
              <a:rPr lang="en-US" altLang="en-US" sz="1900"/>
              <a:t>(</a:t>
            </a:r>
            <a:r>
              <a:rPr lang="en-US" altLang="en-US" sz="1900" i="1"/>
              <a:t>vstavi(v,p)</a:t>
            </a:r>
            <a:r>
              <a:rPr lang="en-US" altLang="en-US" sz="1900"/>
              <a:t>) ::= </a:t>
            </a:r>
            <a:r>
              <a:rPr lang="en-US" altLang="en-US" sz="1900" i="1"/>
              <a:t/>
            </a:r>
            <a:br>
              <a:rPr lang="en-US" altLang="en-US" sz="1900" i="1"/>
            </a:br>
            <a:r>
              <a:rPr lang="en-US" altLang="en-US" sz="1900" i="1"/>
              <a:t>     </a:t>
            </a:r>
            <a:r>
              <a:rPr lang="sl-SI" altLang="en-US" sz="1900" i="1"/>
              <a:t>       </a:t>
            </a:r>
            <a:r>
              <a:rPr lang="en-US" altLang="en-US" sz="1900"/>
              <a:t>if</a:t>
            </a:r>
            <a:r>
              <a:rPr lang="en-US" altLang="en-US" sz="1900" i="1"/>
              <a:t> (prazna(v)) </a:t>
            </a:r>
            <a:r>
              <a:rPr lang="en-US" altLang="en-US" sz="1900"/>
              <a:t>then</a:t>
            </a:r>
            <a:r>
              <a:rPr lang="en-US" altLang="en-US" sz="1900" i="1"/>
              <a:t> pripravi</a:t>
            </a: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        </a:t>
            </a:r>
            <a:r>
              <a:rPr lang="sl-SI" altLang="en-US" sz="1900"/>
              <a:t>      </a:t>
            </a:r>
            <a:r>
              <a:rPr lang="en-US" altLang="en-US" sz="1900"/>
              <a:t>else </a:t>
            </a:r>
            <a:r>
              <a:rPr lang="en-US" altLang="en-US" sz="1900" i="1"/>
              <a:t>vstavi(odstrani(v),p);</a:t>
            </a:r>
            <a:r>
              <a:rPr lang="en-US" altLang="en-US" sz="190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	</a:t>
            </a:r>
            <a:r>
              <a:rPr lang="en-US" altLang="en-US" sz="1900" i="1"/>
              <a:t>zacetek</a:t>
            </a:r>
            <a:r>
              <a:rPr lang="en-US" altLang="en-US" sz="1900"/>
              <a:t>(</a:t>
            </a:r>
            <a:r>
              <a:rPr lang="en-US" altLang="en-US" sz="1900" i="1"/>
              <a:t>pripravi</a:t>
            </a:r>
            <a:r>
              <a:rPr lang="en-US" altLang="en-US" sz="1900"/>
              <a:t>) ::= NAPAKA;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	</a:t>
            </a:r>
            <a:r>
              <a:rPr lang="en-US" altLang="en-US" sz="1900" i="1"/>
              <a:t>zacetek</a:t>
            </a:r>
            <a:r>
              <a:rPr lang="en-US" altLang="en-US" sz="1900"/>
              <a:t>(</a:t>
            </a:r>
            <a:r>
              <a:rPr lang="en-US" altLang="en-US" sz="1900" i="1"/>
              <a:t>vstavi(v,p)</a:t>
            </a:r>
            <a:r>
              <a:rPr lang="en-US" altLang="en-US" sz="1900"/>
              <a:t>) ::= </a:t>
            </a:r>
            <a:r>
              <a:rPr lang="en-US" altLang="en-US" sz="1900" i="1"/>
              <a:t/>
            </a:r>
            <a:br>
              <a:rPr lang="en-US" altLang="en-US" sz="1900" i="1"/>
            </a:br>
            <a:r>
              <a:rPr lang="en-US" altLang="en-US" sz="1900" i="1"/>
              <a:t>     </a:t>
            </a:r>
            <a:r>
              <a:rPr lang="sl-SI" altLang="en-US" sz="1900" i="1"/>
              <a:t>       </a:t>
            </a:r>
            <a:r>
              <a:rPr lang="en-US" altLang="en-US" sz="1900"/>
              <a:t>if</a:t>
            </a:r>
            <a:r>
              <a:rPr lang="en-US" altLang="en-US" sz="1900" i="1"/>
              <a:t> (prazna(v)) </a:t>
            </a:r>
            <a:r>
              <a:rPr lang="en-US" altLang="en-US" sz="1900"/>
              <a:t>then</a:t>
            </a:r>
            <a:r>
              <a:rPr lang="en-US" altLang="en-US" sz="1900" i="1"/>
              <a:t> p</a:t>
            </a: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           </a:t>
            </a:r>
            <a:r>
              <a:rPr lang="sl-SI" altLang="en-US" sz="1900"/>
              <a:t>      </a:t>
            </a:r>
            <a:r>
              <a:rPr lang="en-US" altLang="en-US" sz="1900"/>
              <a:t>else </a:t>
            </a:r>
            <a:r>
              <a:rPr lang="en-US" altLang="en-US" sz="1900" i="1"/>
              <a:t>zacetek(v)</a:t>
            </a:r>
            <a:r>
              <a:rPr lang="en-US" altLang="en-US" sz="190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Primer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3922712" cy="5040312"/>
          </a:xfrm>
        </p:spPr>
        <p:txBody>
          <a:bodyPr/>
          <a:lstStyle/>
          <a:p>
            <a:r>
              <a:rPr lang="en-US" altLang="en-US" sz="2200"/>
              <a:t>pripravi</a:t>
            </a:r>
          </a:p>
          <a:p>
            <a:r>
              <a:rPr lang="en-US" altLang="en-US" sz="2200"/>
              <a:t>vstavi(A)</a:t>
            </a:r>
          </a:p>
          <a:p>
            <a:r>
              <a:rPr lang="en-US" altLang="en-US" sz="2200"/>
              <a:t>vstavi(B)</a:t>
            </a:r>
          </a:p>
          <a:p>
            <a:r>
              <a:rPr lang="en-US" altLang="en-US" sz="2200"/>
              <a:t>odstrani</a:t>
            </a:r>
          </a:p>
          <a:p>
            <a:r>
              <a:rPr lang="en-US" altLang="en-US" sz="2200"/>
              <a:t>vstavi(C)</a:t>
            </a:r>
          </a:p>
          <a:p>
            <a:r>
              <a:rPr lang="en-US" altLang="en-US" sz="2200"/>
              <a:t>odstrani</a:t>
            </a:r>
          </a:p>
          <a:p>
            <a:r>
              <a:rPr lang="en-US" altLang="en-US" sz="2200"/>
              <a:t>odstrani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341438"/>
            <a:ext cx="3922713" cy="5040312"/>
          </a:xfrm>
        </p:spPr>
        <p:txBody>
          <a:bodyPr/>
          <a:lstStyle/>
          <a:p>
            <a:r>
              <a:rPr lang="en-US" altLang="en-US" sz="2200"/>
              <a:t>vstavi(D)</a:t>
            </a:r>
          </a:p>
          <a:p>
            <a:r>
              <a:rPr lang="en-US" altLang="en-US" sz="2200"/>
              <a:t>vstavi(E)</a:t>
            </a:r>
          </a:p>
          <a:p>
            <a:r>
              <a:rPr lang="en-US" altLang="en-US" sz="2200"/>
              <a:t>odstrani</a:t>
            </a:r>
          </a:p>
          <a:p>
            <a:r>
              <a:rPr lang="en-US" altLang="en-US" sz="2200"/>
              <a:t>odstrani</a:t>
            </a:r>
          </a:p>
          <a:p>
            <a:r>
              <a:rPr lang="en-US" altLang="en-US" sz="2200"/>
              <a:t>vstavi(F) </a:t>
            </a:r>
          </a:p>
          <a:p>
            <a:r>
              <a:rPr lang="en-US" altLang="en-US" sz="2200"/>
              <a:t>odstrani</a:t>
            </a:r>
          </a:p>
          <a:p>
            <a:r>
              <a:rPr lang="en-US" altLang="en-US" sz="2200"/>
              <a:t>odstrani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Branje_random_cast_</Template>
  <TotalTime>89</TotalTime>
  <Words>172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Symbol</vt:lpstr>
      <vt:lpstr>Times New Roman</vt:lpstr>
      <vt:lpstr>Verdana</vt:lpstr>
      <vt:lpstr>Wingdings</vt:lpstr>
      <vt:lpstr>2_Profile</vt:lpstr>
      <vt:lpstr>Podatkovne strukture</vt:lpstr>
      <vt:lpstr>Kaj nas zanima pri PS</vt:lpstr>
      <vt:lpstr>Vrsta</vt:lpstr>
      <vt:lpstr>Vrsta</vt:lpstr>
      <vt:lpstr>Formalna predstavitev</vt:lpstr>
      <vt:lpstr>Primer</vt:lpstr>
    </vt:vector>
  </TitlesOfParts>
  <Company>FMF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Podatkovne strukture</dc:title>
  <dc:creator>Matija Lokar</dc:creator>
  <cp:lastModifiedBy>Matija Lokar</cp:lastModifiedBy>
  <cp:revision>11</cp:revision>
  <dcterms:created xsi:type="dcterms:W3CDTF">2004-12-14T09:44:10Z</dcterms:created>
  <dcterms:modified xsi:type="dcterms:W3CDTF">2017-09-28T07:04:37Z</dcterms:modified>
</cp:coreProperties>
</file>