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7" r:id="rId5"/>
    <p:sldId id="266" r:id="rId6"/>
    <p:sldId id="263" r:id="rId7"/>
    <p:sldId id="264" r:id="rId8"/>
    <p:sldId id="257" r:id="rId9"/>
    <p:sldId id="268" r:id="rId10"/>
    <p:sldId id="269" r:id="rId11"/>
    <p:sldId id="261" r:id="rId12"/>
  </p:sldIdLst>
  <p:sldSz cx="9144000" cy="6858000" type="screen4x3"/>
  <p:notesSz cx="6858000" cy="9144000"/>
  <p:defaultTextStyle>
    <a:defPPr>
      <a:defRPr lang="sl-SI"/>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94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l-SI"/>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lvl1pPr>
              <a:defRPr/>
            </a:lvl1pPr>
          </a:lstStyle>
          <a:p>
            <a:pPr>
              <a:defRPr/>
            </a:pPr>
            <a:fld id="{8249F755-F6C4-41E2-A080-A5F931FDA624}" type="datetimeFigureOut">
              <a:rPr lang="sl-SI"/>
              <a:pPr>
                <a:defRPr/>
              </a:pPr>
              <a:t>17. 10. 2017</a:t>
            </a:fld>
            <a:endParaRPr lang="sl-SI"/>
          </a:p>
        </p:txBody>
      </p:sp>
      <p:sp>
        <p:nvSpPr>
          <p:cNvPr id="5" name="Footer Placeholder 4"/>
          <p:cNvSpPr>
            <a:spLocks noGrp="1"/>
          </p:cNvSpPr>
          <p:nvPr>
            <p:ph type="ftr" sz="quarter" idx="11"/>
          </p:nvPr>
        </p:nvSpPr>
        <p:spPr/>
        <p:txBody>
          <a:bodyPr/>
          <a:lstStyle>
            <a:lvl1pPr>
              <a:defRPr/>
            </a:lvl1pPr>
          </a:lstStyle>
          <a:p>
            <a:pPr>
              <a:defRPr/>
            </a:pPr>
            <a:endParaRPr lang="sl-SI"/>
          </a:p>
        </p:txBody>
      </p:sp>
      <p:sp>
        <p:nvSpPr>
          <p:cNvPr id="6" name="Slide Number Placeholder 5"/>
          <p:cNvSpPr>
            <a:spLocks noGrp="1"/>
          </p:cNvSpPr>
          <p:nvPr>
            <p:ph type="sldNum" sz="quarter" idx="12"/>
          </p:nvPr>
        </p:nvSpPr>
        <p:spPr/>
        <p:txBody>
          <a:bodyPr/>
          <a:lstStyle>
            <a:lvl1pPr>
              <a:defRPr/>
            </a:lvl1pPr>
          </a:lstStyle>
          <a:p>
            <a:pPr>
              <a:defRPr/>
            </a:pPr>
            <a:fld id="{900FA4BB-F279-4166-B1A2-A81287064D56}" type="slidenum">
              <a:rPr lang="sl-SI"/>
              <a:pPr>
                <a:defRPr/>
              </a:pPr>
              <a:t>‹#›</a:t>
            </a:fld>
            <a:endParaRPr lang="sl-SI"/>
          </a:p>
        </p:txBody>
      </p:sp>
    </p:spTree>
    <p:extLst>
      <p:ext uri="{BB962C8B-B14F-4D97-AF65-F5344CB8AC3E}">
        <p14:creationId xmlns:p14="http://schemas.microsoft.com/office/powerpoint/2010/main" val="306759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lvl1pPr>
              <a:defRPr/>
            </a:lvl1pPr>
          </a:lstStyle>
          <a:p>
            <a:pPr>
              <a:defRPr/>
            </a:pPr>
            <a:fld id="{648F215F-2DC6-449A-AFDE-96AC5CE734EF}" type="datetimeFigureOut">
              <a:rPr lang="sl-SI"/>
              <a:pPr>
                <a:defRPr/>
              </a:pPr>
              <a:t>17. 10. 2017</a:t>
            </a:fld>
            <a:endParaRPr lang="sl-SI"/>
          </a:p>
        </p:txBody>
      </p:sp>
      <p:sp>
        <p:nvSpPr>
          <p:cNvPr id="5" name="Footer Placeholder 4"/>
          <p:cNvSpPr>
            <a:spLocks noGrp="1"/>
          </p:cNvSpPr>
          <p:nvPr>
            <p:ph type="ftr" sz="quarter" idx="11"/>
          </p:nvPr>
        </p:nvSpPr>
        <p:spPr/>
        <p:txBody>
          <a:bodyPr/>
          <a:lstStyle>
            <a:lvl1pPr>
              <a:defRPr/>
            </a:lvl1pPr>
          </a:lstStyle>
          <a:p>
            <a:pPr>
              <a:defRPr/>
            </a:pPr>
            <a:endParaRPr lang="sl-SI"/>
          </a:p>
        </p:txBody>
      </p:sp>
      <p:sp>
        <p:nvSpPr>
          <p:cNvPr id="6" name="Slide Number Placeholder 5"/>
          <p:cNvSpPr>
            <a:spLocks noGrp="1"/>
          </p:cNvSpPr>
          <p:nvPr>
            <p:ph type="sldNum" sz="quarter" idx="12"/>
          </p:nvPr>
        </p:nvSpPr>
        <p:spPr/>
        <p:txBody>
          <a:bodyPr/>
          <a:lstStyle>
            <a:lvl1pPr>
              <a:defRPr/>
            </a:lvl1pPr>
          </a:lstStyle>
          <a:p>
            <a:pPr>
              <a:defRPr/>
            </a:pPr>
            <a:fld id="{40E6E22A-1962-4505-9722-20AD4A8C82B6}" type="slidenum">
              <a:rPr lang="sl-SI"/>
              <a:pPr>
                <a:defRPr/>
              </a:pPr>
              <a:t>‹#›</a:t>
            </a:fld>
            <a:endParaRPr lang="sl-SI"/>
          </a:p>
        </p:txBody>
      </p:sp>
    </p:spTree>
    <p:extLst>
      <p:ext uri="{BB962C8B-B14F-4D97-AF65-F5344CB8AC3E}">
        <p14:creationId xmlns:p14="http://schemas.microsoft.com/office/powerpoint/2010/main" val="14721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lvl1pPr>
              <a:defRPr/>
            </a:lvl1pPr>
          </a:lstStyle>
          <a:p>
            <a:pPr>
              <a:defRPr/>
            </a:pPr>
            <a:fld id="{19E57C80-1442-412B-A2F4-0F2F15A088B0}" type="datetimeFigureOut">
              <a:rPr lang="sl-SI"/>
              <a:pPr>
                <a:defRPr/>
              </a:pPr>
              <a:t>17. 10. 2017</a:t>
            </a:fld>
            <a:endParaRPr lang="sl-SI"/>
          </a:p>
        </p:txBody>
      </p:sp>
      <p:sp>
        <p:nvSpPr>
          <p:cNvPr id="5" name="Footer Placeholder 4"/>
          <p:cNvSpPr>
            <a:spLocks noGrp="1"/>
          </p:cNvSpPr>
          <p:nvPr>
            <p:ph type="ftr" sz="quarter" idx="11"/>
          </p:nvPr>
        </p:nvSpPr>
        <p:spPr/>
        <p:txBody>
          <a:bodyPr/>
          <a:lstStyle>
            <a:lvl1pPr>
              <a:defRPr/>
            </a:lvl1pPr>
          </a:lstStyle>
          <a:p>
            <a:pPr>
              <a:defRPr/>
            </a:pPr>
            <a:endParaRPr lang="sl-SI"/>
          </a:p>
        </p:txBody>
      </p:sp>
      <p:sp>
        <p:nvSpPr>
          <p:cNvPr id="6" name="Slide Number Placeholder 5"/>
          <p:cNvSpPr>
            <a:spLocks noGrp="1"/>
          </p:cNvSpPr>
          <p:nvPr>
            <p:ph type="sldNum" sz="quarter" idx="12"/>
          </p:nvPr>
        </p:nvSpPr>
        <p:spPr/>
        <p:txBody>
          <a:bodyPr/>
          <a:lstStyle>
            <a:lvl1pPr>
              <a:defRPr/>
            </a:lvl1pPr>
          </a:lstStyle>
          <a:p>
            <a:pPr>
              <a:defRPr/>
            </a:pPr>
            <a:fld id="{AB7C6D81-6D06-4B9C-84A6-D4057670B4B1}" type="slidenum">
              <a:rPr lang="sl-SI"/>
              <a:pPr>
                <a:defRPr/>
              </a:pPr>
              <a:t>‹#›</a:t>
            </a:fld>
            <a:endParaRPr lang="sl-SI"/>
          </a:p>
        </p:txBody>
      </p:sp>
    </p:spTree>
    <p:extLst>
      <p:ext uri="{BB962C8B-B14F-4D97-AF65-F5344CB8AC3E}">
        <p14:creationId xmlns:p14="http://schemas.microsoft.com/office/powerpoint/2010/main" val="354142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lvl1pPr>
              <a:defRPr/>
            </a:lvl1pPr>
          </a:lstStyle>
          <a:p>
            <a:pPr>
              <a:defRPr/>
            </a:pPr>
            <a:fld id="{8CBDAEDA-5C22-46E8-BEC0-58FCBDE25986}" type="datetimeFigureOut">
              <a:rPr lang="sl-SI"/>
              <a:pPr>
                <a:defRPr/>
              </a:pPr>
              <a:t>17. 10. 2017</a:t>
            </a:fld>
            <a:endParaRPr lang="sl-SI"/>
          </a:p>
        </p:txBody>
      </p:sp>
      <p:sp>
        <p:nvSpPr>
          <p:cNvPr id="5" name="Footer Placeholder 4"/>
          <p:cNvSpPr>
            <a:spLocks noGrp="1"/>
          </p:cNvSpPr>
          <p:nvPr>
            <p:ph type="ftr" sz="quarter" idx="11"/>
          </p:nvPr>
        </p:nvSpPr>
        <p:spPr/>
        <p:txBody>
          <a:bodyPr/>
          <a:lstStyle>
            <a:lvl1pPr>
              <a:defRPr/>
            </a:lvl1pPr>
          </a:lstStyle>
          <a:p>
            <a:pPr>
              <a:defRPr/>
            </a:pPr>
            <a:endParaRPr lang="sl-SI"/>
          </a:p>
        </p:txBody>
      </p:sp>
      <p:sp>
        <p:nvSpPr>
          <p:cNvPr id="6" name="Slide Number Placeholder 5"/>
          <p:cNvSpPr>
            <a:spLocks noGrp="1"/>
          </p:cNvSpPr>
          <p:nvPr>
            <p:ph type="sldNum" sz="quarter" idx="12"/>
          </p:nvPr>
        </p:nvSpPr>
        <p:spPr/>
        <p:txBody>
          <a:bodyPr/>
          <a:lstStyle>
            <a:lvl1pPr>
              <a:defRPr/>
            </a:lvl1pPr>
          </a:lstStyle>
          <a:p>
            <a:pPr>
              <a:defRPr/>
            </a:pPr>
            <a:fld id="{165EC955-9771-430F-B8E8-FF10C04294B5}" type="slidenum">
              <a:rPr lang="sl-SI"/>
              <a:pPr>
                <a:defRPr/>
              </a:pPr>
              <a:t>‹#›</a:t>
            </a:fld>
            <a:endParaRPr lang="sl-SI"/>
          </a:p>
        </p:txBody>
      </p:sp>
    </p:spTree>
    <p:extLst>
      <p:ext uri="{BB962C8B-B14F-4D97-AF65-F5344CB8AC3E}">
        <p14:creationId xmlns:p14="http://schemas.microsoft.com/office/powerpoint/2010/main" val="214321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l-S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279C5FA-5426-46A5-B45A-5D383AB06BFC}" type="datetimeFigureOut">
              <a:rPr lang="sl-SI"/>
              <a:pPr>
                <a:defRPr/>
              </a:pPr>
              <a:t>17. 10. 2017</a:t>
            </a:fld>
            <a:endParaRPr lang="sl-SI"/>
          </a:p>
        </p:txBody>
      </p:sp>
      <p:sp>
        <p:nvSpPr>
          <p:cNvPr id="5" name="Footer Placeholder 4"/>
          <p:cNvSpPr>
            <a:spLocks noGrp="1"/>
          </p:cNvSpPr>
          <p:nvPr>
            <p:ph type="ftr" sz="quarter" idx="11"/>
          </p:nvPr>
        </p:nvSpPr>
        <p:spPr/>
        <p:txBody>
          <a:bodyPr/>
          <a:lstStyle>
            <a:lvl1pPr>
              <a:defRPr/>
            </a:lvl1pPr>
          </a:lstStyle>
          <a:p>
            <a:pPr>
              <a:defRPr/>
            </a:pPr>
            <a:endParaRPr lang="sl-SI"/>
          </a:p>
        </p:txBody>
      </p:sp>
      <p:sp>
        <p:nvSpPr>
          <p:cNvPr id="6" name="Slide Number Placeholder 5"/>
          <p:cNvSpPr>
            <a:spLocks noGrp="1"/>
          </p:cNvSpPr>
          <p:nvPr>
            <p:ph type="sldNum" sz="quarter" idx="12"/>
          </p:nvPr>
        </p:nvSpPr>
        <p:spPr/>
        <p:txBody>
          <a:bodyPr/>
          <a:lstStyle>
            <a:lvl1pPr>
              <a:defRPr/>
            </a:lvl1pPr>
          </a:lstStyle>
          <a:p>
            <a:pPr>
              <a:defRPr/>
            </a:pPr>
            <a:fld id="{DC15DF71-C171-4B10-AF7D-1DD7840F2450}" type="slidenum">
              <a:rPr lang="sl-SI"/>
              <a:pPr>
                <a:defRPr/>
              </a:pPr>
              <a:t>‹#›</a:t>
            </a:fld>
            <a:endParaRPr lang="sl-SI"/>
          </a:p>
        </p:txBody>
      </p:sp>
    </p:spTree>
    <p:extLst>
      <p:ext uri="{BB962C8B-B14F-4D97-AF65-F5344CB8AC3E}">
        <p14:creationId xmlns:p14="http://schemas.microsoft.com/office/powerpoint/2010/main" val="37016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3"/>
          <p:cNvSpPr>
            <a:spLocks noGrp="1"/>
          </p:cNvSpPr>
          <p:nvPr>
            <p:ph type="dt" sz="half" idx="10"/>
          </p:nvPr>
        </p:nvSpPr>
        <p:spPr/>
        <p:txBody>
          <a:bodyPr/>
          <a:lstStyle>
            <a:lvl1pPr>
              <a:defRPr/>
            </a:lvl1pPr>
          </a:lstStyle>
          <a:p>
            <a:pPr>
              <a:defRPr/>
            </a:pPr>
            <a:fld id="{9812D2C2-650E-4DA3-8CEF-CB0525DE9573}" type="datetimeFigureOut">
              <a:rPr lang="sl-SI"/>
              <a:pPr>
                <a:defRPr/>
              </a:pPr>
              <a:t>17. 10. 2017</a:t>
            </a:fld>
            <a:endParaRPr lang="sl-SI"/>
          </a:p>
        </p:txBody>
      </p:sp>
      <p:sp>
        <p:nvSpPr>
          <p:cNvPr id="6" name="Footer Placeholder 4"/>
          <p:cNvSpPr>
            <a:spLocks noGrp="1"/>
          </p:cNvSpPr>
          <p:nvPr>
            <p:ph type="ftr" sz="quarter" idx="11"/>
          </p:nvPr>
        </p:nvSpPr>
        <p:spPr/>
        <p:txBody>
          <a:bodyPr/>
          <a:lstStyle>
            <a:lvl1pPr>
              <a:defRPr/>
            </a:lvl1pPr>
          </a:lstStyle>
          <a:p>
            <a:pPr>
              <a:defRPr/>
            </a:pPr>
            <a:endParaRPr lang="sl-SI"/>
          </a:p>
        </p:txBody>
      </p:sp>
      <p:sp>
        <p:nvSpPr>
          <p:cNvPr id="7" name="Slide Number Placeholder 5"/>
          <p:cNvSpPr>
            <a:spLocks noGrp="1"/>
          </p:cNvSpPr>
          <p:nvPr>
            <p:ph type="sldNum" sz="quarter" idx="12"/>
          </p:nvPr>
        </p:nvSpPr>
        <p:spPr/>
        <p:txBody>
          <a:bodyPr/>
          <a:lstStyle>
            <a:lvl1pPr>
              <a:defRPr/>
            </a:lvl1pPr>
          </a:lstStyle>
          <a:p>
            <a:pPr>
              <a:defRPr/>
            </a:pPr>
            <a:fld id="{2BA5D931-B023-4274-BEA3-FBA142BB96C0}" type="slidenum">
              <a:rPr lang="sl-SI"/>
              <a:pPr>
                <a:defRPr/>
              </a:pPr>
              <a:t>‹#›</a:t>
            </a:fld>
            <a:endParaRPr lang="sl-SI"/>
          </a:p>
        </p:txBody>
      </p:sp>
    </p:spTree>
    <p:extLst>
      <p:ext uri="{BB962C8B-B14F-4D97-AF65-F5344CB8AC3E}">
        <p14:creationId xmlns:p14="http://schemas.microsoft.com/office/powerpoint/2010/main" val="87773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l-S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3"/>
          <p:cNvSpPr>
            <a:spLocks noGrp="1"/>
          </p:cNvSpPr>
          <p:nvPr>
            <p:ph type="dt" sz="half" idx="10"/>
          </p:nvPr>
        </p:nvSpPr>
        <p:spPr/>
        <p:txBody>
          <a:bodyPr/>
          <a:lstStyle>
            <a:lvl1pPr>
              <a:defRPr/>
            </a:lvl1pPr>
          </a:lstStyle>
          <a:p>
            <a:pPr>
              <a:defRPr/>
            </a:pPr>
            <a:fld id="{BF63F17C-D023-4FCC-BEF4-8DA7805BD4F5}" type="datetimeFigureOut">
              <a:rPr lang="sl-SI"/>
              <a:pPr>
                <a:defRPr/>
              </a:pPr>
              <a:t>17. 10. 2017</a:t>
            </a:fld>
            <a:endParaRPr lang="sl-SI"/>
          </a:p>
        </p:txBody>
      </p:sp>
      <p:sp>
        <p:nvSpPr>
          <p:cNvPr id="8" name="Footer Placeholder 4"/>
          <p:cNvSpPr>
            <a:spLocks noGrp="1"/>
          </p:cNvSpPr>
          <p:nvPr>
            <p:ph type="ftr" sz="quarter" idx="11"/>
          </p:nvPr>
        </p:nvSpPr>
        <p:spPr/>
        <p:txBody>
          <a:bodyPr/>
          <a:lstStyle>
            <a:lvl1pPr>
              <a:defRPr/>
            </a:lvl1pPr>
          </a:lstStyle>
          <a:p>
            <a:pPr>
              <a:defRPr/>
            </a:pPr>
            <a:endParaRPr lang="sl-SI"/>
          </a:p>
        </p:txBody>
      </p:sp>
      <p:sp>
        <p:nvSpPr>
          <p:cNvPr id="9" name="Slide Number Placeholder 5"/>
          <p:cNvSpPr>
            <a:spLocks noGrp="1"/>
          </p:cNvSpPr>
          <p:nvPr>
            <p:ph type="sldNum" sz="quarter" idx="12"/>
          </p:nvPr>
        </p:nvSpPr>
        <p:spPr/>
        <p:txBody>
          <a:bodyPr/>
          <a:lstStyle>
            <a:lvl1pPr>
              <a:defRPr/>
            </a:lvl1pPr>
          </a:lstStyle>
          <a:p>
            <a:pPr>
              <a:defRPr/>
            </a:pPr>
            <a:fld id="{E250E05F-4446-4872-880C-21E0EA0DCE10}" type="slidenum">
              <a:rPr lang="sl-SI"/>
              <a:pPr>
                <a:defRPr/>
              </a:pPr>
              <a:t>‹#›</a:t>
            </a:fld>
            <a:endParaRPr lang="sl-SI"/>
          </a:p>
        </p:txBody>
      </p:sp>
    </p:spTree>
    <p:extLst>
      <p:ext uri="{BB962C8B-B14F-4D97-AF65-F5344CB8AC3E}">
        <p14:creationId xmlns:p14="http://schemas.microsoft.com/office/powerpoint/2010/main" val="210969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3"/>
          <p:cNvSpPr>
            <a:spLocks noGrp="1"/>
          </p:cNvSpPr>
          <p:nvPr>
            <p:ph type="dt" sz="half" idx="10"/>
          </p:nvPr>
        </p:nvSpPr>
        <p:spPr/>
        <p:txBody>
          <a:bodyPr/>
          <a:lstStyle>
            <a:lvl1pPr>
              <a:defRPr/>
            </a:lvl1pPr>
          </a:lstStyle>
          <a:p>
            <a:pPr>
              <a:defRPr/>
            </a:pPr>
            <a:fld id="{5FE5B987-567F-46DF-A327-78B254A954E8}" type="datetimeFigureOut">
              <a:rPr lang="sl-SI"/>
              <a:pPr>
                <a:defRPr/>
              </a:pPr>
              <a:t>17. 10. 2017</a:t>
            </a:fld>
            <a:endParaRPr lang="sl-SI"/>
          </a:p>
        </p:txBody>
      </p:sp>
      <p:sp>
        <p:nvSpPr>
          <p:cNvPr id="4" name="Footer Placeholder 4"/>
          <p:cNvSpPr>
            <a:spLocks noGrp="1"/>
          </p:cNvSpPr>
          <p:nvPr>
            <p:ph type="ftr" sz="quarter" idx="11"/>
          </p:nvPr>
        </p:nvSpPr>
        <p:spPr/>
        <p:txBody>
          <a:bodyPr/>
          <a:lstStyle>
            <a:lvl1pPr>
              <a:defRPr/>
            </a:lvl1pPr>
          </a:lstStyle>
          <a:p>
            <a:pPr>
              <a:defRPr/>
            </a:pPr>
            <a:endParaRPr lang="sl-SI"/>
          </a:p>
        </p:txBody>
      </p:sp>
      <p:sp>
        <p:nvSpPr>
          <p:cNvPr id="5" name="Slide Number Placeholder 5"/>
          <p:cNvSpPr>
            <a:spLocks noGrp="1"/>
          </p:cNvSpPr>
          <p:nvPr>
            <p:ph type="sldNum" sz="quarter" idx="12"/>
          </p:nvPr>
        </p:nvSpPr>
        <p:spPr/>
        <p:txBody>
          <a:bodyPr/>
          <a:lstStyle>
            <a:lvl1pPr>
              <a:defRPr/>
            </a:lvl1pPr>
          </a:lstStyle>
          <a:p>
            <a:pPr>
              <a:defRPr/>
            </a:pPr>
            <a:fld id="{19830E0A-A46F-4F94-8A18-CF81332B3A2B}" type="slidenum">
              <a:rPr lang="sl-SI"/>
              <a:pPr>
                <a:defRPr/>
              </a:pPr>
              <a:t>‹#›</a:t>
            </a:fld>
            <a:endParaRPr lang="sl-SI"/>
          </a:p>
        </p:txBody>
      </p:sp>
    </p:spTree>
    <p:extLst>
      <p:ext uri="{BB962C8B-B14F-4D97-AF65-F5344CB8AC3E}">
        <p14:creationId xmlns:p14="http://schemas.microsoft.com/office/powerpoint/2010/main" val="355724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EBAB0B4-1E10-49BF-AB85-74147A84EE3B}" type="datetimeFigureOut">
              <a:rPr lang="sl-SI"/>
              <a:pPr>
                <a:defRPr/>
              </a:pPr>
              <a:t>17. 10. 2017</a:t>
            </a:fld>
            <a:endParaRPr lang="sl-SI"/>
          </a:p>
        </p:txBody>
      </p:sp>
      <p:sp>
        <p:nvSpPr>
          <p:cNvPr id="3" name="Footer Placeholder 4"/>
          <p:cNvSpPr>
            <a:spLocks noGrp="1"/>
          </p:cNvSpPr>
          <p:nvPr>
            <p:ph type="ftr" sz="quarter" idx="11"/>
          </p:nvPr>
        </p:nvSpPr>
        <p:spPr/>
        <p:txBody>
          <a:bodyPr/>
          <a:lstStyle>
            <a:lvl1pPr>
              <a:defRPr/>
            </a:lvl1pPr>
          </a:lstStyle>
          <a:p>
            <a:pPr>
              <a:defRPr/>
            </a:pPr>
            <a:endParaRPr lang="sl-SI"/>
          </a:p>
        </p:txBody>
      </p:sp>
      <p:sp>
        <p:nvSpPr>
          <p:cNvPr id="4" name="Slide Number Placeholder 5"/>
          <p:cNvSpPr>
            <a:spLocks noGrp="1"/>
          </p:cNvSpPr>
          <p:nvPr>
            <p:ph type="sldNum" sz="quarter" idx="12"/>
          </p:nvPr>
        </p:nvSpPr>
        <p:spPr/>
        <p:txBody>
          <a:bodyPr/>
          <a:lstStyle>
            <a:lvl1pPr>
              <a:defRPr/>
            </a:lvl1pPr>
          </a:lstStyle>
          <a:p>
            <a:pPr>
              <a:defRPr/>
            </a:pPr>
            <a:fld id="{C884D4FC-7EFF-4F52-A9C4-AA67C44F2089}" type="slidenum">
              <a:rPr lang="sl-SI"/>
              <a:pPr>
                <a:defRPr/>
              </a:pPr>
              <a:t>‹#›</a:t>
            </a:fld>
            <a:endParaRPr lang="sl-SI"/>
          </a:p>
        </p:txBody>
      </p:sp>
    </p:spTree>
    <p:extLst>
      <p:ext uri="{BB962C8B-B14F-4D97-AF65-F5344CB8AC3E}">
        <p14:creationId xmlns:p14="http://schemas.microsoft.com/office/powerpoint/2010/main" val="397046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l-S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74E316A-DDB9-4B5D-86C2-3AE72C2A4DF4}" type="datetimeFigureOut">
              <a:rPr lang="sl-SI"/>
              <a:pPr>
                <a:defRPr/>
              </a:pPr>
              <a:t>17. 10. 2017</a:t>
            </a:fld>
            <a:endParaRPr lang="sl-SI"/>
          </a:p>
        </p:txBody>
      </p:sp>
      <p:sp>
        <p:nvSpPr>
          <p:cNvPr id="6" name="Footer Placeholder 4"/>
          <p:cNvSpPr>
            <a:spLocks noGrp="1"/>
          </p:cNvSpPr>
          <p:nvPr>
            <p:ph type="ftr" sz="quarter" idx="11"/>
          </p:nvPr>
        </p:nvSpPr>
        <p:spPr/>
        <p:txBody>
          <a:bodyPr/>
          <a:lstStyle>
            <a:lvl1pPr>
              <a:defRPr/>
            </a:lvl1pPr>
          </a:lstStyle>
          <a:p>
            <a:pPr>
              <a:defRPr/>
            </a:pPr>
            <a:endParaRPr lang="sl-SI"/>
          </a:p>
        </p:txBody>
      </p:sp>
      <p:sp>
        <p:nvSpPr>
          <p:cNvPr id="7" name="Slide Number Placeholder 5"/>
          <p:cNvSpPr>
            <a:spLocks noGrp="1"/>
          </p:cNvSpPr>
          <p:nvPr>
            <p:ph type="sldNum" sz="quarter" idx="12"/>
          </p:nvPr>
        </p:nvSpPr>
        <p:spPr/>
        <p:txBody>
          <a:bodyPr/>
          <a:lstStyle>
            <a:lvl1pPr>
              <a:defRPr/>
            </a:lvl1pPr>
          </a:lstStyle>
          <a:p>
            <a:pPr>
              <a:defRPr/>
            </a:pPr>
            <a:fld id="{1C24C4E4-702F-4EB1-BCBC-A45A9B749CE2}" type="slidenum">
              <a:rPr lang="sl-SI"/>
              <a:pPr>
                <a:defRPr/>
              </a:pPr>
              <a:t>‹#›</a:t>
            </a:fld>
            <a:endParaRPr lang="sl-SI"/>
          </a:p>
        </p:txBody>
      </p:sp>
    </p:spTree>
    <p:extLst>
      <p:ext uri="{BB962C8B-B14F-4D97-AF65-F5344CB8AC3E}">
        <p14:creationId xmlns:p14="http://schemas.microsoft.com/office/powerpoint/2010/main" val="1553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l-SI"/>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l-SI"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4D2633B-6C54-42BF-9CC6-ABB635A9A215}" type="datetimeFigureOut">
              <a:rPr lang="sl-SI"/>
              <a:pPr>
                <a:defRPr/>
              </a:pPr>
              <a:t>17. 10. 2017</a:t>
            </a:fld>
            <a:endParaRPr lang="sl-SI"/>
          </a:p>
        </p:txBody>
      </p:sp>
      <p:sp>
        <p:nvSpPr>
          <p:cNvPr id="6" name="Footer Placeholder 4"/>
          <p:cNvSpPr>
            <a:spLocks noGrp="1"/>
          </p:cNvSpPr>
          <p:nvPr>
            <p:ph type="ftr" sz="quarter" idx="11"/>
          </p:nvPr>
        </p:nvSpPr>
        <p:spPr/>
        <p:txBody>
          <a:bodyPr/>
          <a:lstStyle>
            <a:lvl1pPr>
              <a:defRPr/>
            </a:lvl1pPr>
          </a:lstStyle>
          <a:p>
            <a:pPr>
              <a:defRPr/>
            </a:pPr>
            <a:endParaRPr lang="sl-SI"/>
          </a:p>
        </p:txBody>
      </p:sp>
      <p:sp>
        <p:nvSpPr>
          <p:cNvPr id="7" name="Slide Number Placeholder 5"/>
          <p:cNvSpPr>
            <a:spLocks noGrp="1"/>
          </p:cNvSpPr>
          <p:nvPr>
            <p:ph type="sldNum" sz="quarter" idx="12"/>
          </p:nvPr>
        </p:nvSpPr>
        <p:spPr/>
        <p:txBody>
          <a:bodyPr/>
          <a:lstStyle>
            <a:lvl1pPr>
              <a:defRPr/>
            </a:lvl1pPr>
          </a:lstStyle>
          <a:p>
            <a:pPr>
              <a:defRPr/>
            </a:pPr>
            <a:fld id="{3CB7BE56-974E-4267-BBA7-6279A6390FC8}" type="slidenum">
              <a:rPr lang="sl-SI"/>
              <a:pPr>
                <a:defRPr/>
              </a:pPr>
              <a:t>‹#›</a:t>
            </a:fld>
            <a:endParaRPr lang="sl-SI"/>
          </a:p>
        </p:txBody>
      </p:sp>
    </p:spTree>
    <p:extLst>
      <p:ext uri="{BB962C8B-B14F-4D97-AF65-F5344CB8AC3E}">
        <p14:creationId xmlns:p14="http://schemas.microsoft.com/office/powerpoint/2010/main" val="152377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l-SI"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AFC80AE8-3F61-4DC8-A396-490C41894EAE}" type="datetimeFigureOut">
              <a:rPr lang="sl-SI"/>
              <a:pPr>
                <a:defRPr/>
              </a:pPr>
              <a:t>17. 10. 2017</a:t>
            </a:fld>
            <a:endParaRPr lang="sl-SI"/>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sl-SI"/>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1812B1F-DC10-46B5-9947-60D2F6542457}" type="slidenum">
              <a:rPr lang="sl-SI"/>
              <a:pPr>
                <a:defRPr/>
              </a:pPr>
              <a:t>‹#›</a:t>
            </a:fld>
            <a:endParaRPr lang="sl-SI"/>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sl-SI" smtClean="0"/>
              <a:t>Naloge iz Verig vozlov</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endParaRPr lang="sl-SI"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sl-SI" dirty="0" smtClean="0"/>
              <a:t>Obrni obstoječo</a:t>
            </a:r>
            <a:endParaRPr lang="sl-SI" dirty="0" smtClean="0"/>
          </a:p>
        </p:txBody>
      </p:sp>
      <p:sp>
        <p:nvSpPr>
          <p:cNvPr id="3" name="Content Placeholder 2"/>
          <p:cNvSpPr>
            <a:spLocks noGrp="1"/>
          </p:cNvSpPr>
          <p:nvPr>
            <p:ph idx="1"/>
          </p:nvPr>
        </p:nvSpPr>
        <p:spPr/>
        <p:txBody>
          <a:bodyPr>
            <a:normAutofit/>
          </a:bodyPr>
          <a:lstStyle/>
          <a:p>
            <a:pPr marL="0" indent="0">
              <a:lnSpc>
                <a:spcPct val="80000"/>
              </a:lnSpc>
              <a:buNone/>
            </a:pPr>
            <a:r>
              <a:rPr lang="sl-SI" sz="3000" dirty="0" smtClean="0"/>
              <a:t>Dana </a:t>
            </a:r>
            <a:r>
              <a:rPr lang="sl-SI" sz="3000" dirty="0" smtClean="0"/>
              <a:t>je veriga, na katere  začetek kaže </a:t>
            </a:r>
            <a:r>
              <a:rPr lang="sl-SI" sz="3000" dirty="0" err="1" smtClean="0">
                <a:latin typeface="Courier New" pitchFamily="49" charset="0"/>
                <a:cs typeface="Courier New" pitchFamily="49" charset="0"/>
              </a:rPr>
              <a:t>vsZačetek</a:t>
            </a:r>
            <a:r>
              <a:rPr lang="sl-SI" sz="3000" dirty="0" smtClean="0"/>
              <a:t>. Radi bi jo spremenili tako, da bi se sedaj kazalci v verigi "obrnili". Seveda bi novi začetek te verige kazal na prej zadnji vozel</a:t>
            </a:r>
            <a:r>
              <a:rPr lang="sl-SI" sz="3000" dirty="0" smtClean="0"/>
              <a:t>.</a:t>
            </a:r>
          </a:p>
          <a:p>
            <a:pPr marL="0" indent="0">
              <a:lnSpc>
                <a:spcPct val="80000"/>
              </a:lnSpc>
              <a:buNone/>
            </a:pPr>
            <a:endParaRPr lang="sl-SI" sz="3000" dirty="0" smtClean="0"/>
          </a:p>
          <a:p>
            <a:pPr marL="971550" lvl="1" indent="-514350">
              <a:lnSpc>
                <a:spcPct val="80000"/>
              </a:lnSpc>
              <a:buFont typeface="Calibri" pitchFamily="34" charset="0"/>
              <a:buAutoNum type="alphaLcPeriod"/>
            </a:pPr>
            <a:r>
              <a:rPr lang="sl-SI" sz="2600" dirty="0" smtClean="0"/>
              <a:t>Lahko ustvarjamo nove objekte </a:t>
            </a:r>
          </a:p>
          <a:p>
            <a:pPr marL="971550" lvl="1" indent="-514350">
              <a:lnSpc>
                <a:spcPct val="80000"/>
              </a:lnSpc>
              <a:buFont typeface="Calibri" pitchFamily="34" charset="0"/>
              <a:buAutoNum type="alphaLcPeriod"/>
            </a:pPr>
            <a:r>
              <a:rPr lang="sl-SI" sz="2600" dirty="0" smtClean="0"/>
              <a:t>Ne smemo narediti nobenega novega vozla</a:t>
            </a:r>
          </a:p>
        </p:txBody>
      </p:sp>
    </p:spTree>
    <p:extLst>
      <p:ext uri="{BB962C8B-B14F-4D97-AF65-F5344CB8AC3E}">
        <p14:creationId xmlns:p14="http://schemas.microsoft.com/office/powerpoint/2010/main" val="241070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Sodi/Lihi</a:t>
            </a:r>
            <a:endParaRPr lang="sl-SI" dirty="0"/>
          </a:p>
        </p:txBody>
      </p:sp>
      <p:sp>
        <p:nvSpPr>
          <p:cNvPr id="3" name="Content Placeholder 2"/>
          <p:cNvSpPr>
            <a:spLocks noGrp="1"/>
          </p:cNvSpPr>
          <p:nvPr>
            <p:ph idx="1"/>
          </p:nvPr>
        </p:nvSpPr>
        <p:spPr/>
        <p:txBody>
          <a:bodyPr/>
          <a:lstStyle/>
          <a:p>
            <a:r>
              <a:rPr lang="sl-SI" dirty="0" smtClean="0"/>
              <a:t>Dana je veriga, v kateri hranimo naravna števila. Sestavi funkcijo </a:t>
            </a:r>
            <a:r>
              <a:rPr lang="sl-SI" dirty="0" err="1" smtClean="0">
                <a:latin typeface="Courier New" panose="02070309020205020404" pitchFamily="49" charset="0"/>
                <a:cs typeface="Courier New" panose="02070309020205020404" pitchFamily="49" charset="0"/>
              </a:rPr>
              <a:t>lihiSodi</a:t>
            </a:r>
            <a:r>
              <a:rPr lang="sl-SI" dirty="0" smtClean="0">
                <a:latin typeface="Courier New" panose="02070309020205020404" pitchFamily="49" charset="0"/>
                <a:cs typeface="Courier New" panose="02070309020205020404" pitchFamily="49" charset="0"/>
              </a:rPr>
              <a:t>(začetek)</a:t>
            </a:r>
            <a:r>
              <a:rPr lang="sl-SI" dirty="0" smtClean="0"/>
              <a:t>, ki iz verige naredi dve. Prva naj vsebuje vsa soda in druga vsa liha števila. Relativni vrstni red podatkov naj se ne spremeni. Seveda ni smiselno, da bi ustvarjali nove vozle (no, morda enega ali dva …)</a:t>
            </a:r>
          </a:p>
          <a:p>
            <a:pPr lvl="1"/>
            <a:r>
              <a:rPr lang="sl-SI" dirty="0" smtClean="0"/>
              <a:t>Ali funkcija kaj vrača?</a:t>
            </a:r>
          </a:p>
          <a:p>
            <a:pPr lvl="1"/>
            <a:r>
              <a:rPr lang="sl-SI" dirty="0" smtClean="0"/>
              <a:t>Kakšni bi bili smiselni testni primeri?</a:t>
            </a:r>
          </a:p>
          <a:p>
            <a:pPr lvl="1"/>
            <a:endParaRPr lang="sl-SI" dirty="0"/>
          </a:p>
        </p:txBody>
      </p:sp>
    </p:spTree>
    <p:extLst>
      <p:ext uri="{BB962C8B-B14F-4D97-AF65-F5344CB8AC3E}">
        <p14:creationId xmlns:p14="http://schemas.microsoft.com/office/powerpoint/2010/main" val="164950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Za ogrevanje</a:t>
            </a:r>
            <a:endParaRPr lang="sl-SI" dirty="0"/>
          </a:p>
        </p:txBody>
      </p:sp>
      <p:sp>
        <p:nvSpPr>
          <p:cNvPr id="3" name="Content Placeholder 2"/>
          <p:cNvSpPr>
            <a:spLocks noGrp="1"/>
          </p:cNvSpPr>
          <p:nvPr>
            <p:ph idx="1"/>
          </p:nvPr>
        </p:nvSpPr>
        <p:spPr/>
        <p:txBody>
          <a:bodyPr/>
          <a:lstStyle/>
          <a:p>
            <a:r>
              <a:rPr lang="sl-SI" dirty="0" smtClean="0"/>
              <a:t>Sestavi funkcijo </a:t>
            </a:r>
            <a:r>
              <a:rPr lang="sl-SI" dirty="0" err="1" smtClean="0">
                <a:latin typeface="Courier New" panose="02070309020205020404" pitchFamily="49" charset="0"/>
                <a:cs typeface="Courier New" panose="02070309020205020404" pitchFamily="49" charset="0"/>
              </a:rPr>
              <a:t>prestej</a:t>
            </a:r>
            <a:r>
              <a:rPr lang="sl-SI" dirty="0" smtClean="0">
                <a:latin typeface="Courier New" panose="02070309020205020404" pitchFamily="49" charset="0"/>
                <a:cs typeface="Courier New" panose="02070309020205020404" pitchFamily="49" charset="0"/>
              </a:rPr>
              <a:t>(prvi)</a:t>
            </a:r>
            <a:r>
              <a:rPr lang="sl-SI" dirty="0" smtClean="0"/>
              <a:t>, ki prešteje, koliko podatkov je v verigi. Seveda se veriga ne sme spremeniti.</a:t>
            </a:r>
          </a:p>
        </p:txBody>
      </p:sp>
    </p:spTree>
    <p:extLst>
      <p:ext uri="{BB962C8B-B14F-4D97-AF65-F5344CB8AC3E}">
        <p14:creationId xmlns:p14="http://schemas.microsoft.com/office/powerpoint/2010/main" val="272211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a:t>
            </a:r>
            <a:r>
              <a:rPr lang="en-US" dirty="0" smtClean="0"/>
              <a:t> </a:t>
            </a:r>
            <a:r>
              <a:rPr lang="en-US" dirty="0" err="1" smtClean="0"/>
              <a:t>Začetek</a:t>
            </a:r>
            <a:r>
              <a:rPr lang="en-US" dirty="0" smtClean="0"/>
              <a:t>, </a:t>
            </a:r>
            <a:r>
              <a:rPr lang="en-US" dirty="0" err="1" smtClean="0"/>
              <a:t>na</a:t>
            </a:r>
            <a:r>
              <a:rPr lang="en-US" dirty="0" smtClean="0"/>
              <a:t> </a:t>
            </a:r>
            <a:r>
              <a:rPr lang="en-US" dirty="0" err="1" smtClean="0"/>
              <a:t>Konec</a:t>
            </a:r>
            <a:endParaRPr lang="sl-SI" dirty="0"/>
          </a:p>
        </p:txBody>
      </p:sp>
      <p:sp>
        <p:nvSpPr>
          <p:cNvPr id="3" name="Content Placeholder 2"/>
          <p:cNvSpPr>
            <a:spLocks noGrp="1"/>
          </p:cNvSpPr>
          <p:nvPr>
            <p:ph idx="1"/>
          </p:nvPr>
        </p:nvSpPr>
        <p:spPr/>
        <p:txBody>
          <a:bodyPr/>
          <a:lstStyle/>
          <a:p>
            <a:r>
              <a:rPr lang="sl-SI" dirty="0" smtClean="0"/>
              <a:t>Sestavi funkcijo </a:t>
            </a:r>
            <a:r>
              <a:rPr lang="sl-SI" dirty="0" err="1" smtClean="0">
                <a:latin typeface="Courier New" panose="02070309020205020404" pitchFamily="49" charset="0"/>
                <a:cs typeface="Courier New" panose="02070309020205020404" pitchFamily="49" charset="0"/>
              </a:rPr>
              <a:t>dodajNa</a:t>
            </a:r>
            <a:r>
              <a:rPr lang="en-US" dirty="0" err="1" smtClean="0">
                <a:latin typeface="Courier New" panose="02070309020205020404" pitchFamily="49" charset="0"/>
                <a:cs typeface="Courier New" panose="02070309020205020404" pitchFamily="49" charset="0"/>
              </a:rPr>
              <a:t>Začetek</a:t>
            </a:r>
            <a:r>
              <a:rPr lang="sl-SI" dirty="0" smtClean="0">
                <a:latin typeface="Courier New" panose="02070309020205020404" pitchFamily="49" charset="0"/>
                <a:cs typeface="Courier New" panose="02070309020205020404" pitchFamily="49" charset="0"/>
              </a:rPr>
              <a:t>(prvi</a:t>
            </a:r>
            <a:r>
              <a:rPr lang="sl-SI" dirty="0">
                <a:latin typeface="Courier New" panose="02070309020205020404" pitchFamily="49" charset="0"/>
                <a:cs typeface="Courier New" panose="02070309020205020404" pitchFamily="49" charset="0"/>
              </a:rPr>
              <a:t>, x))</a:t>
            </a:r>
            <a:r>
              <a:rPr lang="sl-SI" dirty="0" smtClean="0"/>
              <a:t>, ki </a:t>
            </a:r>
            <a:r>
              <a:rPr lang="sl-SI" dirty="0"/>
              <a:t>v verigo vozlov </a:t>
            </a:r>
            <a:r>
              <a:rPr lang="en-US" dirty="0" err="1" smtClean="0"/>
              <a:t>na</a:t>
            </a:r>
            <a:r>
              <a:rPr lang="en-US" dirty="0" smtClean="0"/>
              <a:t> </a:t>
            </a:r>
            <a:r>
              <a:rPr lang="en-US" dirty="0" err="1" smtClean="0"/>
              <a:t>začetek</a:t>
            </a:r>
            <a:r>
              <a:rPr lang="en-US" dirty="0" smtClean="0"/>
              <a:t> </a:t>
            </a:r>
            <a:r>
              <a:rPr lang="sl-SI" dirty="0" smtClean="0"/>
              <a:t>doda </a:t>
            </a:r>
            <a:r>
              <a:rPr lang="sl-SI" dirty="0"/>
              <a:t>nov vozel, ki hrani podatek </a:t>
            </a:r>
            <a:r>
              <a:rPr lang="sl-SI" dirty="0">
                <a:latin typeface="Courier New" panose="02070309020205020404" pitchFamily="49" charset="0"/>
                <a:cs typeface="Courier New" panose="02070309020205020404" pitchFamily="49" charset="0"/>
              </a:rPr>
              <a:t>x</a:t>
            </a:r>
            <a:r>
              <a:rPr lang="sl-SI" dirty="0"/>
              <a:t>. </a:t>
            </a:r>
            <a:r>
              <a:rPr lang="en-US" dirty="0" smtClean="0"/>
              <a:t>Ali </a:t>
            </a:r>
            <a:r>
              <a:rPr lang="en-US" dirty="0" err="1" smtClean="0"/>
              <a:t>funkcija</a:t>
            </a:r>
            <a:r>
              <a:rPr lang="en-US" dirty="0" smtClean="0"/>
              <a:t> </a:t>
            </a:r>
            <a:r>
              <a:rPr lang="en-US" dirty="0" err="1" smtClean="0"/>
              <a:t>kaj</a:t>
            </a:r>
            <a:r>
              <a:rPr lang="en-US" dirty="0" smtClean="0"/>
              <a:t> </a:t>
            </a:r>
            <a:r>
              <a:rPr lang="en-US" dirty="0" err="1" smtClean="0"/>
              <a:t>vrača</a:t>
            </a:r>
            <a:r>
              <a:rPr lang="en-US" dirty="0" smtClean="0"/>
              <a:t>? </a:t>
            </a:r>
            <a:endParaRPr lang="sl-SI" dirty="0" smtClean="0"/>
          </a:p>
          <a:p>
            <a:r>
              <a:rPr lang="sl-SI" dirty="0" smtClean="0"/>
              <a:t>Sestavi funkcijo </a:t>
            </a:r>
            <a:r>
              <a:rPr lang="sl-SI" dirty="0" err="1" smtClean="0">
                <a:latin typeface="Courier New" panose="02070309020205020404" pitchFamily="49" charset="0"/>
                <a:cs typeface="Courier New" panose="02070309020205020404" pitchFamily="49" charset="0"/>
              </a:rPr>
              <a:t>dodajNaKonec</a:t>
            </a:r>
            <a:r>
              <a:rPr lang="sl-SI" dirty="0" smtClean="0">
                <a:latin typeface="Courier New" panose="02070309020205020404" pitchFamily="49" charset="0"/>
                <a:cs typeface="Courier New" panose="02070309020205020404" pitchFamily="49" charset="0"/>
              </a:rPr>
              <a:t>(prvi, x)</a:t>
            </a:r>
            <a:r>
              <a:rPr lang="sl-SI" dirty="0" smtClean="0"/>
              <a:t>, ki v verigo vozlov doda nov vozel, ki hrani podatek </a:t>
            </a:r>
            <a:r>
              <a:rPr lang="sl-SI" dirty="0" smtClean="0">
                <a:latin typeface="Courier New" panose="02070309020205020404" pitchFamily="49" charset="0"/>
                <a:cs typeface="Courier New" panose="02070309020205020404" pitchFamily="49" charset="0"/>
              </a:rPr>
              <a:t>x</a:t>
            </a:r>
            <a:r>
              <a:rPr lang="sl-SI" dirty="0" smtClean="0"/>
              <a:t>. Predpostavi, da veriga ni prazna</a:t>
            </a:r>
          </a:p>
          <a:p>
            <a:pPr lvl="1"/>
            <a:r>
              <a:rPr lang="sl-SI" dirty="0" smtClean="0"/>
              <a:t>Ali naj funkcija kaj vrača?</a:t>
            </a:r>
          </a:p>
          <a:p>
            <a:pPr lvl="1"/>
            <a:r>
              <a:rPr lang="sl-SI" dirty="0" smtClean="0"/>
              <a:t>Kaj se spremeni, če je veriga lahko prazna?</a:t>
            </a:r>
            <a:endParaRPr lang="sl-SI" dirty="0"/>
          </a:p>
        </p:txBody>
      </p:sp>
    </p:spTree>
    <p:extLst>
      <p:ext uri="{BB962C8B-B14F-4D97-AF65-F5344CB8AC3E}">
        <p14:creationId xmlns:p14="http://schemas.microsoft.com/office/powerpoint/2010/main" val="40632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l-SI" dirty="0" smtClean="0"/>
              <a:t>Le premislimo algoritme </a:t>
            </a:r>
            <a:endParaRPr lang="en-US" dirty="0"/>
          </a:p>
        </p:txBody>
      </p:sp>
      <p:sp>
        <p:nvSpPr>
          <p:cNvPr id="5" name="Text Placeholder 4"/>
          <p:cNvSpPr>
            <a:spLocks noGrp="1"/>
          </p:cNvSpPr>
          <p:nvPr>
            <p:ph type="body" idx="1"/>
          </p:nvPr>
        </p:nvSpPr>
        <p:spPr>
          <a:xfrm>
            <a:off x="722313" y="2060849"/>
            <a:ext cx="7772400" cy="2346052"/>
          </a:xfrm>
        </p:spPr>
        <p:txBody>
          <a:bodyPr/>
          <a:lstStyle/>
          <a:p>
            <a:r>
              <a:rPr lang="sl-SI" dirty="0" smtClean="0"/>
              <a:t>In morebitne težave … </a:t>
            </a:r>
          </a:p>
          <a:p>
            <a:pPr marL="342900" indent="-342900">
              <a:buFont typeface="Arial" panose="020B0604020202020204" pitchFamily="34" charset="0"/>
              <a:buChar char="•"/>
            </a:pPr>
            <a:r>
              <a:rPr lang="sl-SI" dirty="0" smtClean="0"/>
              <a:t>kaj vračamo</a:t>
            </a:r>
          </a:p>
          <a:p>
            <a:pPr marL="342900" indent="-342900">
              <a:buFont typeface="Arial" panose="020B0604020202020204" pitchFamily="34" charset="0"/>
              <a:buChar char="•"/>
            </a:pPr>
            <a:r>
              <a:rPr lang="sl-SI" dirty="0" smtClean="0"/>
              <a:t>kdaj moramo nekaj vrniti</a:t>
            </a:r>
          </a:p>
          <a:p>
            <a:pPr marL="342900" indent="-342900">
              <a:buFont typeface="Arial" panose="020B0604020202020204" pitchFamily="34" charset="0"/>
              <a:buChar char="•"/>
            </a:pPr>
            <a:r>
              <a:rPr lang="sl-SI" dirty="0" smtClean="0"/>
              <a:t>razlika med funkcijami, ki spremenijo verigo/ki vračajo novo verigo / ki spremenijo in vrnejo)</a:t>
            </a:r>
            <a:endParaRPr lang="en-US" dirty="0"/>
          </a:p>
        </p:txBody>
      </p:sp>
    </p:spTree>
    <p:extLst>
      <p:ext uri="{BB962C8B-B14F-4D97-AF65-F5344CB8AC3E}">
        <p14:creationId xmlns:p14="http://schemas.microsoft.com/office/powerpoint/2010/main" val="206225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smtClean="0"/>
              <a:t>Izpis</a:t>
            </a:r>
            <a:r>
              <a:rPr lang="en-US" dirty="0" smtClean="0"/>
              <a:t> </a:t>
            </a:r>
            <a:r>
              <a:rPr lang="en-US" dirty="0" err="1" smtClean="0"/>
              <a:t>Sodih</a:t>
            </a:r>
            <a:endParaRPr lang="en-US" dirty="0" smtClean="0"/>
          </a:p>
        </p:txBody>
      </p:sp>
      <p:sp>
        <p:nvSpPr>
          <p:cNvPr id="14339" name="Content Placeholder 2"/>
          <p:cNvSpPr>
            <a:spLocks noGrp="1"/>
          </p:cNvSpPr>
          <p:nvPr>
            <p:ph idx="1"/>
          </p:nvPr>
        </p:nvSpPr>
        <p:spPr/>
        <p:txBody>
          <a:bodyPr/>
          <a:lstStyle/>
          <a:p>
            <a:r>
              <a:rPr lang="sl-SI" dirty="0" smtClean="0"/>
              <a:t>Funkcija </a:t>
            </a:r>
            <a:r>
              <a:rPr lang="sl-SI" dirty="0" err="1" smtClean="0">
                <a:latin typeface="Courier New" pitchFamily="49" charset="0"/>
                <a:cs typeface="Courier New" pitchFamily="49" charset="0"/>
              </a:rPr>
              <a:t>izpisiSode</a:t>
            </a:r>
            <a:r>
              <a:rPr lang="sl-SI" dirty="0" smtClean="0">
                <a:latin typeface="Courier New" pitchFamily="49" charset="0"/>
                <a:cs typeface="Courier New" pitchFamily="49" charset="0"/>
              </a:rPr>
              <a:t>(prvi)</a:t>
            </a:r>
            <a:r>
              <a:rPr lang="sl-SI" dirty="0" smtClean="0"/>
              <a:t>, ki izpiše vse sode vrednosti v verigi vozlov. Kot parameter sprejme kazalec na prvi vozel v tej verigi. </a:t>
            </a: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l-SI" smtClean="0"/>
              <a:t>Matija Lokar, FMF</a:t>
            </a:r>
          </a:p>
        </p:txBody>
      </p:sp>
    </p:spTree>
    <p:extLst>
      <p:ext uri="{BB962C8B-B14F-4D97-AF65-F5344CB8AC3E}">
        <p14:creationId xmlns:p14="http://schemas.microsoft.com/office/powerpoint/2010/main" val="413285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l-SI" smtClean="0"/>
              <a:t>Matija Lokar, FMF</a:t>
            </a:r>
          </a:p>
        </p:txBody>
      </p:sp>
      <p:sp>
        <p:nvSpPr>
          <p:cNvPr id="13315" name="Rectangle 2"/>
          <p:cNvSpPr>
            <a:spLocks noGrp="1" noChangeArrowheads="1"/>
          </p:cNvSpPr>
          <p:nvPr>
            <p:ph type="title"/>
          </p:nvPr>
        </p:nvSpPr>
        <p:spPr/>
        <p:txBody>
          <a:bodyPr/>
          <a:lstStyle/>
          <a:p>
            <a:pPr eaLnBrk="1" hangingPunct="1"/>
            <a:r>
              <a:rPr lang="en-US" dirty="0" err="1" smtClean="0"/>
              <a:t>Veriga</a:t>
            </a:r>
            <a:endParaRPr lang="sl-SI" dirty="0" smtClean="0"/>
          </a:p>
        </p:txBody>
      </p:sp>
      <p:sp>
        <p:nvSpPr>
          <p:cNvPr id="13316" name="Rectangle 3"/>
          <p:cNvSpPr>
            <a:spLocks noGrp="1" noChangeArrowheads="1"/>
          </p:cNvSpPr>
          <p:nvPr>
            <p:ph type="body" idx="1"/>
          </p:nvPr>
        </p:nvSpPr>
        <p:spPr/>
        <p:txBody>
          <a:bodyPr/>
          <a:lstStyle/>
          <a:p>
            <a:pPr eaLnBrk="1" hangingPunct="1"/>
            <a:r>
              <a:rPr lang="sl-SI" smtClean="0"/>
              <a:t>Sestavi funkcijo </a:t>
            </a:r>
            <a:r>
              <a:rPr lang="sl-SI" smtClean="0">
                <a:latin typeface="Courier New" pitchFamily="49" charset="0"/>
              </a:rPr>
              <a:t>sestaviVerigo(n),</a:t>
            </a:r>
            <a:r>
              <a:rPr lang="sl-SI" smtClean="0"/>
              <a:t> ki sestavi verigo n vozlov z vrednostmi od ena do n.</a:t>
            </a:r>
          </a:p>
          <a:p>
            <a:pPr eaLnBrk="1" hangingPunct="1"/>
            <a:r>
              <a:rPr lang="sl-SI" smtClean="0"/>
              <a:t>Funkcija vrne referenco (kazalec) na prvi vozel v verigi. </a:t>
            </a:r>
          </a:p>
          <a:p>
            <a:pPr eaLnBrk="1" hangingPunct="1"/>
            <a:r>
              <a:rPr lang="sl-SI" smtClean="0"/>
              <a:t>Vozel z vrednostjo 1 naj bo na začetku, vozel z vrednostjo n pa na koncu verige - povezani morajo torej biti kot 1-&gt;2-&gt;3-&gt;...-&gt;(n-1)-&gt;n. </a:t>
            </a:r>
          </a:p>
          <a:p>
            <a:pPr eaLnBrk="1" hangingPunct="1"/>
            <a:r>
              <a:rPr lang="sl-SI" smtClean="0"/>
              <a:t>Dvakrat zapored izpiši to verigo! </a:t>
            </a:r>
          </a:p>
        </p:txBody>
      </p:sp>
    </p:spTree>
    <p:extLst>
      <p:ext uri="{BB962C8B-B14F-4D97-AF65-F5344CB8AC3E}">
        <p14:creationId xmlns:p14="http://schemas.microsoft.com/office/powerpoint/2010/main" val="390640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smtClean="0"/>
              <a:t>Stakni</a:t>
            </a:r>
            <a:r>
              <a:rPr lang="en-US" dirty="0" smtClean="0"/>
              <a:t> </a:t>
            </a:r>
            <a:r>
              <a:rPr lang="en-US" dirty="0" err="1" smtClean="0"/>
              <a:t>verigi</a:t>
            </a:r>
            <a:endParaRPr lang="en-US" dirty="0" smtClean="0"/>
          </a:p>
        </p:txBody>
      </p:sp>
      <p:sp>
        <p:nvSpPr>
          <p:cNvPr id="14339" name="Content Placeholder 2"/>
          <p:cNvSpPr>
            <a:spLocks noGrp="1"/>
          </p:cNvSpPr>
          <p:nvPr>
            <p:ph idx="1"/>
          </p:nvPr>
        </p:nvSpPr>
        <p:spPr/>
        <p:txBody>
          <a:bodyPr/>
          <a:lstStyle/>
          <a:p>
            <a:r>
              <a:rPr lang="sl-SI" dirty="0" smtClean="0"/>
              <a:t>Funkcija </a:t>
            </a:r>
            <a:r>
              <a:rPr lang="sl-SI" dirty="0" smtClean="0">
                <a:latin typeface="Courier New" pitchFamily="49" charset="0"/>
                <a:cs typeface="Courier New" pitchFamily="49" charset="0"/>
              </a:rPr>
              <a:t>stakni(</a:t>
            </a:r>
            <a:r>
              <a:rPr lang="sl-SI" dirty="0" err="1" smtClean="0">
                <a:latin typeface="Courier New" pitchFamily="49" charset="0"/>
                <a:cs typeface="Courier New" pitchFamily="49" charset="0"/>
              </a:rPr>
              <a:t>prvaVeriga</a:t>
            </a:r>
            <a:r>
              <a:rPr lang="sl-SI" dirty="0" smtClean="0">
                <a:latin typeface="Courier New" pitchFamily="49" charset="0"/>
                <a:cs typeface="Courier New" pitchFamily="49" charset="0"/>
              </a:rPr>
              <a:t>, </a:t>
            </a:r>
            <a:r>
              <a:rPr lang="sl-SI" dirty="0" err="1" smtClean="0">
                <a:latin typeface="Courier New" pitchFamily="49" charset="0"/>
                <a:cs typeface="Courier New" pitchFamily="49" charset="0"/>
              </a:rPr>
              <a:t>drugaVeriga</a:t>
            </a:r>
            <a:r>
              <a:rPr lang="sl-SI" dirty="0" smtClean="0">
                <a:latin typeface="Courier New" pitchFamily="49" charset="0"/>
                <a:cs typeface="Courier New" pitchFamily="49" charset="0"/>
              </a:rPr>
              <a:t>)</a:t>
            </a:r>
            <a:r>
              <a:rPr lang="sl-SI" dirty="0" smtClean="0"/>
              <a:t>, ki doda drugo verigo na konec prve, ter kot rezultat vrne kazalec na prvi vozel v novi verigi. </a:t>
            </a:r>
            <a:endParaRPr lang="en-US" dirty="0" smtClean="0"/>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l-SI" smtClean="0"/>
              <a:t>Matija Lokar, FMF</a:t>
            </a:r>
          </a:p>
        </p:txBody>
      </p:sp>
    </p:spTree>
    <p:extLst>
      <p:ext uri="{BB962C8B-B14F-4D97-AF65-F5344CB8AC3E}">
        <p14:creationId xmlns:p14="http://schemas.microsoft.com/office/powerpoint/2010/main" val="263765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sl-SI" smtClean="0"/>
              <a:t>Obrni</a:t>
            </a:r>
          </a:p>
        </p:txBody>
      </p:sp>
      <p:sp>
        <p:nvSpPr>
          <p:cNvPr id="3" name="Content Placeholder 2"/>
          <p:cNvSpPr>
            <a:spLocks noGrp="1"/>
          </p:cNvSpPr>
          <p:nvPr>
            <p:ph idx="1"/>
          </p:nvPr>
        </p:nvSpPr>
        <p:spPr/>
        <p:txBody>
          <a:bodyPr>
            <a:normAutofit/>
          </a:bodyPr>
          <a:lstStyle/>
          <a:p>
            <a:pPr marL="0" indent="0">
              <a:lnSpc>
                <a:spcPct val="80000"/>
              </a:lnSpc>
              <a:buNone/>
            </a:pPr>
            <a:r>
              <a:rPr lang="sl-SI" sz="3000" dirty="0" smtClean="0"/>
              <a:t>Dana je veriga vozlov, na katere začetek kaže  </a:t>
            </a:r>
            <a:r>
              <a:rPr lang="sl-SI" sz="3000" dirty="0" err="1" smtClean="0">
                <a:latin typeface="Courier New" pitchFamily="49" charset="0"/>
                <a:cs typeface="Courier New" pitchFamily="49" charset="0"/>
              </a:rPr>
              <a:t>vvPrvi</a:t>
            </a:r>
            <a:r>
              <a:rPr lang="sl-SI" sz="3000" dirty="0" smtClean="0"/>
              <a:t>. Iz te verige bi radi naredili </a:t>
            </a:r>
            <a:r>
              <a:rPr lang="sl-SI" sz="3000" b="1" dirty="0" smtClean="0"/>
              <a:t>novo</a:t>
            </a:r>
            <a:r>
              <a:rPr lang="sl-SI" sz="3000" dirty="0" smtClean="0"/>
              <a:t>, ki bi imela podatke v verigi vozlov razvrščene ravno v obratnem vrstnem redu</a:t>
            </a:r>
            <a:r>
              <a:rPr lang="sl-SI" sz="3000" dirty="0" smtClean="0"/>
              <a:t>.</a:t>
            </a:r>
            <a:endParaRPr lang="sl-SI" sz="3000" dirty="0" smtClean="0"/>
          </a:p>
          <a:p>
            <a:pPr>
              <a:lnSpc>
                <a:spcPct val="80000"/>
              </a:lnSpc>
            </a:pPr>
            <a:endParaRPr lang="sl-SI" sz="3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l-SI" dirty="0" smtClean="0"/>
              <a:t>IN še dve nalogi "ZARES"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44638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422</Words>
  <Application>Microsoft Office PowerPoint</Application>
  <PresentationFormat>On-screen Show (4:3)</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Verdana</vt:lpstr>
      <vt:lpstr>Office Theme</vt:lpstr>
      <vt:lpstr>Naloge iz Verig vozlov</vt:lpstr>
      <vt:lpstr>Za ogrevanje</vt:lpstr>
      <vt:lpstr>na Začetek, na Konec</vt:lpstr>
      <vt:lpstr>Le premislimo algoritme </vt:lpstr>
      <vt:lpstr>Izpis Sodih</vt:lpstr>
      <vt:lpstr>Veriga</vt:lpstr>
      <vt:lpstr>Stakni verigi</vt:lpstr>
      <vt:lpstr>Obrni</vt:lpstr>
      <vt:lpstr>IN še dve nalogi "ZARES"</vt:lpstr>
      <vt:lpstr>Obrni obstoječo</vt:lpstr>
      <vt:lpstr>Sodi/Lihi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Naloge iz VerižnihSeznamov</dc:title>
  <dc:creator>Matija Lokar</dc:creator>
  <cp:lastModifiedBy>Matija Lokar</cp:lastModifiedBy>
  <cp:revision>8</cp:revision>
  <dcterms:created xsi:type="dcterms:W3CDTF">2008-12-10T12:41:25Z</dcterms:created>
  <dcterms:modified xsi:type="dcterms:W3CDTF">2017-10-17T12:44:47Z</dcterms:modified>
</cp:coreProperties>
</file>