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494" r:id="rId2"/>
    <p:sldId id="552" r:id="rId3"/>
    <p:sldId id="553" r:id="rId4"/>
  </p:sldIdLst>
  <p:sldSz cx="9144000" cy="6858000" type="screen4x3"/>
  <p:notesSz cx="7099300" cy="10234613"/>
  <p:custDataLst>
    <p:tags r:id="rId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0" d="100"/>
          <a:sy n="80" d="100"/>
        </p:scale>
        <p:origin x="4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20A8F7F-DAE5-4F92-A9A7-92D6C56BC0F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8412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FA72D6-9FC1-4766-9621-95C3F3C4C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04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88F788-BF94-462B-A91D-F32643BBF20F}" type="slidenum">
              <a:rPr lang="en-GB" smtClean="0">
                <a:latin typeface="Times New Roman" pitchFamily="18" charset="0"/>
              </a:rPr>
              <a:pPr eaLnBrk="1" hangingPunct="1"/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43012B3-DA7A-4246-AE92-905F5B91F1A2}" type="slidenum">
              <a:rPr lang="en-GB" smtClean="0">
                <a:latin typeface="Times New Roman" pitchFamily="18" charset="0"/>
              </a:rPr>
              <a:pPr eaLnBrk="1" hangingPunct="1"/>
              <a:t>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5B7709F-5B37-42E4-A1BE-74AA9F2F232D}" type="slidenum">
              <a:rPr lang="en-GB" smtClean="0">
                <a:latin typeface="Times New Roman" pitchFamily="18" charset="0"/>
              </a:rPr>
              <a:pPr eaLnBrk="1" hangingPunct="1"/>
              <a:t>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4918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sl-SI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BA372-70C8-4A77-949D-9F328F721F0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588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509B-DE23-44C2-86BD-E6548C3D36F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529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8CF2B-6FE7-454D-B09F-A7C3939B866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73177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001000" cy="684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7A6C1-4E38-4735-95C6-55969AB72E89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1528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817B9-F4BA-4A0F-8625-62EEAC4729C2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438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927E6-3254-4046-91E8-5E2A0C850C9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8840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D56B1-54CC-4722-8830-E6E9CEF433F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23615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12DA-3BE3-4E0E-A3D2-06A0AA1710F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7292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D483D-ED08-45B9-B0C3-7495EF87F62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9164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6AED-8715-4366-B5DC-B60ED00E361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5087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9631-302D-4BDA-843B-D0FE704BC71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6852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7C1B8-D1A3-4CBF-A0F3-8ED574103454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323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</a:p>
        </p:txBody>
      </p:sp>
      <p:sp>
        <p:nvSpPr>
          <p:cNvPr id="949252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49253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l-SI"/>
          </a:p>
        </p:txBody>
      </p:sp>
      <p:sp>
        <p:nvSpPr>
          <p:cNvPr id="9492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9492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492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480B50-BFF2-4A0B-9D4B-A98A4D11E91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1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Podatkovne strukture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DVOJIŠKO </a:t>
            </a:r>
            <a:r>
              <a:rPr lang="sl-SI" dirty="0" smtClean="0"/>
              <a:t>DREVO</a:t>
            </a:r>
            <a:endParaRPr lang="en-GB" dirty="0" smtClean="0"/>
          </a:p>
        </p:txBody>
      </p:sp>
      <p:sp>
        <p:nvSpPr>
          <p:cNvPr id="1331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Definicija</a:t>
            </a:r>
            <a:endParaRPr lang="en-US" dirty="0" smtClean="0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433" y="1393192"/>
            <a:ext cx="8001000" cy="5040312"/>
          </a:xfrm>
        </p:spPr>
        <p:txBody>
          <a:bodyPr/>
          <a:lstStyle/>
          <a:p>
            <a:pPr eaLnBrk="1" hangingPunct="1"/>
            <a:r>
              <a:rPr lang="en-US" sz="2800" b="1" dirty="0" err="1" smtClean="0"/>
              <a:t>dvojiško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drevo</a:t>
            </a:r>
            <a:r>
              <a:rPr lang="en-US" sz="2800" b="1" dirty="0" smtClean="0"/>
              <a:t> je </a:t>
            </a:r>
            <a:r>
              <a:rPr lang="en-US" sz="2800" b="1" dirty="0" err="1" smtClean="0"/>
              <a:t>bodisi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chemeClr val="accent2"/>
                </a:solidFill>
              </a:rPr>
              <a:t>prazno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ali</a:t>
            </a:r>
            <a:r>
              <a:rPr lang="en-US" sz="2800" b="1" dirty="0" smtClean="0"/>
              <a:t> pa </a:t>
            </a:r>
            <a:r>
              <a:rPr lang="en-US" sz="2800" b="1" dirty="0" err="1" smtClean="0"/>
              <a:t>ga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sestavlja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vozlišče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chemeClr val="accent2"/>
                </a:solidFill>
              </a:rPr>
              <a:t>koren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ima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chemeClr val="accent2"/>
                </a:solidFill>
              </a:rPr>
              <a:t>levo</a:t>
            </a:r>
            <a:r>
              <a:rPr lang="en-US" sz="2800" b="1" dirty="0" smtClean="0"/>
              <a:t> in </a:t>
            </a:r>
            <a:r>
              <a:rPr lang="en-US" sz="2800" b="1" dirty="0" err="1" smtClean="0">
                <a:solidFill>
                  <a:schemeClr val="accent2"/>
                </a:solidFill>
              </a:rPr>
              <a:t>desno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chemeClr val="accent2"/>
                </a:solidFill>
              </a:rPr>
              <a:t>poddrevo</a:t>
            </a:r>
            <a:endParaRPr lang="sl-SI" sz="2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sl-SI" sz="2800" b="1" dirty="0" smtClean="0">
                <a:solidFill>
                  <a:schemeClr val="accent2"/>
                </a:solidFill>
              </a:rPr>
              <a:t>Levo</a:t>
            </a:r>
            <a:r>
              <a:rPr lang="sl-SI" sz="2800" b="1" dirty="0" smtClean="0"/>
              <a:t> in </a:t>
            </a:r>
            <a:r>
              <a:rPr lang="sl-SI" sz="2800" b="1" dirty="0" smtClean="0">
                <a:solidFill>
                  <a:schemeClr val="accent2"/>
                </a:solidFill>
              </a:rPr>
              <a:t>desno</a:t>
            </a:r>
            <a:r>
              <a:rPr lang="sl-SI" sz="2800" b="1" dirty="0" smtClean="0"/>
              <a:t> poddrevo </a:t>
            </a:r>
            <a:r>
              <a:rPr lang="sl-SI" sz="2800" b="1" dirty="0" smtClean="0">
                <a:solidFill>
                  <a:schemeClr val="accent2"/>
                </a:solidFill>
              </a:rPr>
              <a:t>sta</a:t>
            </a:r>
            <a:r>
              <a:rPr lang="sl-SI" sz="2800" b="1" dirty="0" smtClean="0"/>
              <a:t> spet </a:t>
            </a:r>
            <a:r>
              <a:rPr lang="sl-SI" sz="2800" b="1" dirty="0" smtClean="0">
                <a:solidFill>
                  <a:schemeClr val="accent2"/>
                </a:solidFill>
              </a:rPr>
              <a:t>dvojiški</a:t>
            </a:r>
            <a:r>
              <a:rPr lang="sl-SI" sz="2800" b="1" dirty="0" smtClean="0"/>
              <a:t> </a:t>
            </a:r>
            <a:r>
              <a:rPr lang="sl-SI" sz="2800" b="1" dirty="0" smtClean="0">
                <a:solidFill>
                  <a:schemeClr val="accent2"/>
                </a:solidFill>
              </a:rPr>
              <a:t>drevesi</a:t>
            </a:r>
            <a:endParaRPr lang="en-US" sz="2800" b="1" dirty="0" smtClean="0">
              <a:solidFill>
                <a:schemeClr val="accent2"/>
              </a:solidFill>
            </a:endParaRPr>
          </a:p>
        </p:txBody>
      </p:sp>
      <p:sp>
        <p:nvSpPr>
          <p:cNvPr id="2" name="Not Equal 1"/>
          <p:cNvSpPr/>
          <p:nvPr/>
        </p:nvSpPr>
        <p:spPr bwMode="auto">
          <a:xfrm>
            <a:off x="2314042" y="5048726"/>
            <a:ext cx="690538" cy="635768"/>
          </a:xfrm>
          <a:prstGeom prst="mathNot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88024" y="3717032"/>
            <a:ext cx="3116068" cy="2356630"/>
            <a:chOff x="4641933" y="3881755"/>
            <a:chExt cx="3116068" cy="2356630"/>
          </a:xfrm>
        </p:grpSpPr>
        <p:sp>
          <p:nvSpPr>
            <p:cNvPr id="3" name="7-Point Star 2"/>
            <p:cNvSpPr/>
            <p:nvPr/>
          </p:nvSpPr>
          <p:spPr bwMode="auto">
            <a:xfrm>
              <a:off x="6012160" y="3881755"/>
              <a:ext cx="504056" cy="524853"/>
            </a:xfrm>
            <a:prstGeom prst="star7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l-SI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" name="Flowchart: Extract 3"/>
            <p:cNvSpPr/>
            <p:nvPr/>
          </p:nvSpPr>
          <p:spPr bwMode="auto">
            <a:xfrm>
              <a:off x="4641933" y="4961964"/>
              <a:ext cx="1440160" cy="1276421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l-SI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Flowchart: Extract 7"/>
            <p:cNvSpPr/>
            <p:nvPr/>
          </p:nvSpPr>
          <p:spPr bwMode="auto">
            <a:xfrm>
              <a:off x="6317841" y="4961964"/>
              <a:ext cx="1440160" cy="1276421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l-SI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" name="Straight Connector 5"/>
            <p:cNvCxnSpPr>
              <a:stCxn id="3" idx="3"/>
              <a:endCxn id="4" idx="0"/>
            </p:cNvCxnSpPr>
            <p:nvPr/>
          </p:nvCxnSpPr>
          <p:spPr bwMode="auto">
            <a:xfrm flipH="1">
              <a:off x="5362013" y="4406611"/>
              <a:ext cx="790013" cy="5553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3" idx="3"/>
              <a:endCxn id="8" idx="0"/>
            </p:cNvCxnSpPr>
            <p:nvPr/>
          </p:nvCxnSpPr>
          <p:spPr bwMode="auto">
            <a:xfrm>
              <a:off x="6152026" y="4406611"/>
              <a:ext cx="885895" cy="5553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5050053" y="5517317"/>
              <a:ext cx="6239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LD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25960" y="5594996"/>
              <a:ext cx="72635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33801" y="5517317"/>
              <a:ext cx="6239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LD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09708" y="5594996"/>
              <a:ext cx="72635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52228" y="3913348"/>
              <a:ext cx="6239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Naloge</a:t>
            </a:r>
            <a:endParaRPr lang="en-US" sz="30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3925887" cy="5040312"/>
          </a:xfrm>
        </p:spPr>
        <p:txBody>
          <a:bodyPr/>
          <a:lstStyle/>
          <a:p>
            <a:pPr eaLnBrk="1" hangingPunct="1"/>
            <a:r>
              <a:rPr lang="sl-SI" sz="2200" dirty="0" smtClean="0"/>
              <a:t>Preštej število vozlišč</a:t>
            </a:r>
          </a:p>
          <a:p>
            <a:pPr eaLnBrk="1" hangingPunct="1"/>
            <a:r>
              <a:rPr lang="sl-SI" sz="2200" dirty="0" smtClean="0"/>
              <a:t>Zrcalna kopija</a:t>
            </a:r>
          </a:p>
          <a:p>
            <a:pPr eaLnBrk="1" hangingPunct="1"/>
            <a:r>
              <a:rPr lang="sl-SI" sz="2200" dirty="0" smtClean="0"/>
              <a:t>Preštej liste</a:t>
            </a:r>
          </a:p>
          <a:p>
            <a:pPr eaLnBrk="1" hangingPunct="1"/>
            <a:r>
              <a:rPr lang="sl-SI" sz="2200" dirty="0" smtClean="0"/>
              <a:t>Drevo vsebuje števila, izračunaj povprečje</a:t>
            </a:r>
            <a:endParaRPr lang="en-US" sz="2200" dirty="0" smtClean="0"/>
          </a:p>
        </p:txBody>
      </p:sp>
      <p:pic>
        <p:nvPicPr>
          <p:cNvPr id="2662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"/>
          <a:stretch>
            <a:fillRect/>
          </a:stretch>
        </p:blipFill>
        <p:spPr>
          <a:xfrm>
            <a:off x="4860032" y="1484784"/>
            <a:ext cx="3925887" cy="3895725"/>
          </a:xfrm>
          <a:noFill/>
        </p:spPr>
      </p:pic>
    </p:spTree>
    <p:extLst>
      <p:ext uri="{BB962C8B-B14F-4D97-AF65-F5344CB8AC3E}">
        <p14:creationId xmlns:p14="http://schemas.microsoft.com/office/powerpoint/2010/main" val="23455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854&quot;&gt;&lt;/object&gt;&lt;object type=&quot;2&quot; unique_id=&quot;10855&quot;&gt;&lt;object type=&quot;3&quot; unique_id=&quot;10856&quot;&gt;&lt;property id=&quot;20148&quot; value=&quot;5&quot;/&gt;&lt;property id=&quot;20300&quot; value=&quot;Slide 1 - &amp;quot;Podatkovne strukture&amp;quot;&quot;/&gt;&lt;property id=&quot;20307&quot; value=&quot;494&quot;/&gt;&lt;/object&gt;&lt;object type=&quot;3&quot; unique_id=&quot;10857&quot;&gt;&lt;property id=&quot;20148&quot; value=&quot;5&quot;/&gt;&lt;property id=&quot;20300&quot; value=&quot;Slide 2 - &amp;quot;Splošno&amp;quot;&quot;/&gt;&lt;property id=&quot;20307&quot; value=&quot;519&quot;/&gt;&lt;/object&gt;&lt;object type=&quot;3&quot; unique_id=&quot;10858&quot;&gt;&lt;property id=&quot;20148&quot; value=&quot;5&quot;/&gt;&lt;property id=&quot;20300&quot; value=&quot;Slide 3 - &amp;quot;Predstavitev dreves&amp;quot;&quot;/&gt;&lt;property id=&quot;20307&quot; value=&quot;522&quot;/&gt;&lt;/object&gt;&lt;object type=&quot;3&quot; unique_id=&quot;10859&quot;&gt;&lt;property id=&quot;20148&quot; value=&quot;5&quot;/&gt;&lt;property id=&quot;20300&quot; value=&quot;Slide 4 - &amp;quot;Terminologija&amp;quot;&quot;/&gt;&lt;property id=&quot;20307&quot; value=&quot;520&quot;/&gt;&lt;/object&gt;&lt;object type=&quot;3&quot; unique_id=&quot;10860&quot;&gt;&lt;property id=&quot;20148&quot; value=&quot;5&quot;/&gt;&lt;property id=&quot;20300&quot; value=&quot;Slide 5 - &amp;quot;Poddrevo&amp;quot;&quot;/&gt;&lt;property id=&quot;20307&quot; value=&quot;550&quot;/&gt;&lt;/object&gt;&lt;object type=&quot;3&quot; unique_id=&quot;10861&quot;&gt;&lt;property id=&quot;20148&quot; value=&quot;5&quot;/&gt;&lt;property id=&quot;20300&quot; value=&quot;Slide 6 - &amp;quot;Vozlišče&amp;quot;&quot;/&gt;&lt;property id=&quot;20307&quot; value=&quot;542&quot;/&gt;&lt;/object&gt;&lt;object type=&quot;3&quot; unique_id=&quot;10862&quot;&gt;&lt;property id=&quot;20148&quot; value=&quot;5&quot;/&gt;&lt;property id=&quot;20300&quot; value=&quot;Slide 7 - &amp;quot;Listi / koren&amp;quot;&quot;/&gt;&lt;property id=&quot;20307&quot; value=&quot;543&quot;/&gt;&lt;/object&gt;&lt;object type=&quot;3&quot; unique_id=&quot;10863&quot;&gt;&lt;property id=&quot;20148&quot; value=&quot;5&quot;/&gt;&lt;property id=&quot;20300&quot; value=&quot;Slide 8 - &amp;quot;sin / oče&amp;quot;&quot;/&gt;&lt;property id=&quot;20307&quot; value=&quot;544&quot;/&gt;&lt;/object&gt;&lt;object type=&quot;3&quot; unique_id=&quot;10864&quot;&gt;&lt;property id=&quot;20148&quot; value=&quot;5&quot;/&gt;&lt;property id=&quot;20300&quot; value=&quot;Slide 9 - &amp;quot;Bratje, predniki&amp;quot;&quot;/&gt;&lt;property id=&quot;20307&quot; value=&quot;545&quot;/&gt;&lt;/object&gt;&lt;object type=&quot;3&quot; unique_id=&quot;10865&quot;&gt;&lt;property id=&quot;20148&quot; value=&quot;5&quot;/&gt;&lt;property id=&quot;20300&quot; value=&quot;Slide 10 - &amp;quot;Pojmi&amp;quot;&quot;/&gt;&lt;property id=&quot;20307&quot; value=&quot;521&quot;/&gt;&lt;/object&gt;&lt;object type=&quot;3&quot; unique_id=&quot;10866&quot;&gt;&lt;property id=&quot;20148&quot; value=&quot;5&quot;/&gt;&lt;property id=&quot;20300&quot; value=&quot;Slide 11 - &amp;quot;Stopnja vozlišča / stopnja drevesa&amp;quot;&quot;/&gt;&lt;property id=&quot;20307&quot; value=&quot;547&quot;/&gt;&lt;/object&gt;&lt;object type=&quot;3&quot; unique_id=&quot;10867&quot;&gt;&lt;property id=&quot;20148&quot; value=&quot;5&quot;/&gt;&lt;property id=&quot;20300&quot; value=&quot;Slide 12 - &amp;quot;nivo vozlišča / višina drevesa&amp;quot;&quot;/&gt;&lt;property id=&quot;20307&quot; value=&quot;548&quot;/&gt;&lt;/object&gt;&lt;object type=&quot;3&quot; unique_id=&quot;10868&quot;&gt;&lt;property id=&quot;20148&quot; value=&quot;5&quot;/&gt;&lt;property id=&quot;20300&quot; value=&quot;Slide 13 - &amp;quot;Gozd&amp;quot;&quot;/&gt;&lt;property id=&quot;20307&quot; value=&quot;549&quot;/&gt;&lt;/object&gt;&lt;object type=&quot;3&quot; unique_id=&quot;10869&quot;&gt;&lt;property id=&quot;20148&quot; value=&quot;5&quot;/&gt;&lt;property id=&quot;20300&quot; value=&quot;Slide 14 - &amp;quot;O drevesih&amp;quot;&quot;/&gt;&lt;property id=&quot;20307&quot; value=&quot;497&quot;/&gt;&lt;/object&gt;&lt;object type=&quot;3&quot; unique_id=&quot;10870&quot;&gt;&lt;property id=&quot;20148&quot; value=&quot;5&quot;/&gt;&lt;property id=&quot;20300&quot; value=&quot;Slide 15 - &amp;quot;Vrste dreves&amp;quot;&quot;/&gt;&lt;property id=&quot;20307&quot; value=&quot;498&quot;/&gt;&lt;/object&gt;&lt;object type=&quot;3&quot; unique_id=&quot;10871&quot;&gt;&lt;property id=&quot;20148&quot; value=&quot;5&quot;/&gt;&lt;property id=&quot;20300&quot; value=&quot;Slide 16 - &amp;quot;Dvojiško drevo&amp;quot;&quot;/&gt;&lt;property id=&quot;20307&quot; value=&quot;499&quot;/&gt;&lt;/object&gt;&lt;object type=&quot;3&quot; unique_id=&quot;10872&quot;&gt;&lt;property id=&quot;20148&quot; value=&quot;5&quot;/&gt;&lt;property id=&quot;20300&quot; value=&quot;Slide 17 - &amp;quot;Dvojiško drevo&amp;quot;&quot;/&gt;&lt;property id=&quot;20307&quot; value=&quot;552&quot;/&gt;&lt;/object&gt;&lt;object type=&quot;3&quot; unique_id=&quot;10873&quot;&gt;&lt;property id=&quot;20148&quot; value=&quot;5&quot;/&gt;&lt;property id=&quot;20300&quot; value=&quot;Slide 18 - &amp;quot;APS Dv. drevo&amp;quot;&quot;/&gt;&lt;property id=&quot;20307&quot; value=&quot;605&quot;/&gt;&lt;/object&gt;&lt;object type=&quot;3&quot; unique_id=&quot;10874&quot;&gt;&lt;property id=&quot;20148&quot; value=&quot;5&quot;/&gt;&lt;property id=&quot;20300&quot; value=&quot;Slide 19 - &amp;quot;APS Dv. drevo&amp;quot;&quot;/&gt;&lt;property id=&quot;20307&quot; value=&quot;606&quot;/&gt;&lt;/object&gt;&lt;object type=&quot;3&quot; unique_id=&quot;10875&quot;&gt;&lt;property id=&quot;20148&quot; value=&quot;5&quot;/&gt;&lt;property id=&quot;20300&quot; value=&quot;Slide 20 - &amp;quot;Drevo aritmetičnega izraza&amp;quot;&quot;/&gt;&lt;property id=&quot;20307&quot; value=&quot;554&quot;/&gt;&lt;/object&gt;&lt;object type=&quot;3&quot; unique_id=&quot;10876&quot;&gt;&lt;property id=&quot;20148&quot; value=&quot;5&quot;/&gt;&lt;property id=&quot;20300&quot; value=&quot;Slide 21 - &amp;quot;Nekatere posebne oblike dvojiških dreves&amp;quot;&quot;/&gt;&lt;property id=&quot;20307&quot; value=&quot;556&quot;/&gt;&lt;/object&gt;&lt;object type=&quot;3&quot; unique_id=&quot;10877&quot;&gt;&lt;property id=&quot;20148&quot; value=&quot;5&quot;/&gt;&lt;property id=&quot;20300&quot; value=&quot;Slide 22 - &amp;quot;Lastnosti dvojiških dreves&amp;quot;&quot;/&gt;&lt;property id=&quot;20307&quot; value=&quot;557&quot;/&gt;&lt;/object&gt;&lt;object type=&quot;3&quot; unique_id=&quot;10878&quot;&gt;&lt;property id=&quot;20148&quot; value=&quot;5&quot;/&gt;&lt;property id=&quot;20300&quot; value=&quot;Slide 23 - &amp;quot;Lastnosti dvojiških dreves&amp;quot;&quot;/&gt;&lt;property id=&quot;20307&quot; value=&quot;558&quot;/&gt;&lt;/object&gt;&lt;object type=&quot;3&quot; unique_id=&quot;10879&quot;&gt;&lt;property id=&quot;20148&quot; value=&quot;5&quot;/&gt;&lt;property id=&quot;20300&quot; value=&quot;Slide 24 - &amp;quot;Naloge&amp;quot;&quot;/&gt;&lt;property id=&quot;20307&quot; value=&quot;55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2895</TotalTime>
  <Words>65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 New Roman</vt:lpstr>
      <vt:lpstr>Verdana</vt:lpstr>
      <vt:lpstr>Wingdings</vt:lpstr>
      <vt:lpstr>1_Profile</vt:lpstr>
      <vt:lpstr>Podatkovne strukture</vt:lpstr>
      <vt:lpstr>Definicija</vt:lpstr>
      <vt:lpstr>Naloge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Matija Lokar</dc:creator>
  <cp:lastModifiedBy>Matija</cp:lastModifiedBy>
  <cp:revision>124</cp:revision>
  <dcterms:created xsi:type="dcterms:W3CDTF">2001-11-26T12:48:07Z</dcterms:created>
  <dcterms:modified xsi:type="dcterms:W3CDTF">2016-11-12T11:40:39Z</dcterms:modified>
</cp:coreProperties>
</file>