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9CEE-B1DA-4228-B542-829874CF4ED3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B211-6398-46F3-9A1F-5A67EF92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Trojke z ničelno vsoto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Ga lahko izboljšamo?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Denimo, da iščemo pare, ki se seštejejo v 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 smtClean="0"/>
              <a:t>Direktno O(n</a:t>
            </a:r>
            <a:r>
              <a:rPr lang="sl-SI" baseline="30000" dirty="0" smtClean="0"/>
              <a:t>2</a:t>
            </a:r>
            <a:r>
              <a:rPr lang="sl-SI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Kdaj je a[i] + a[j] == 0 ?</a:t>
            </a:r>
          </a:p>
          <a:p>
            <a:endParaRPr lang="sl-SI" dirty="0" smtClean="0"/>
          </a:p>
          <a:p>
            <a:r>
              <a:rPr lang="sl-SI" dirty="0" smtClean="0"/>
              <a:t>Kaj, če imamo števila urejena?</a:t>
            </a:r>
          </a:p>
          <a:p>
            <a:endParaRPr lang="sl-SI" dirty="0"/>
          </a:p>
          <a:p>
            <a:r>
              <a:rPr lang="sl-SI" dirty="0" smtClean="0"/>
              <a:t>Iskanje v urejeni tabeli </a:t>
            </a:r>
          </a:p>
          <a:p>
            <a:pPr lvl="1"/>
            <a:r>
              <a:rPr lang="sl-SI" dirty="0" smtClean="0"/>
              <a:t>bisekcija!</a:t>
            </a:r>
          </a:p>
          <a:p>
            <a:pPr lvl="1"/>
            <a:r>
              <a:rPr lang="sl-SI" dirty="0" smtClean="0"/>
              <a:t>Časovna zahtevnost? </a:t>
            </a:r>
          </a:p>
          <a:p>
            <a:pPr lvl="1"/>
            <a:r>
              <a:rPr lang="sl-SI" dirty="0" smtClean="0"/>
              <a:t>O(log n)</a:t>
            </a:r>
          </a:p>
          <a:p>
            <a:pPr lvl="1"/>
            <a:endParaRPr lang="sl-SI" dirty="0"/>
          </a:p>
          <a:p>
            <a:r>
              <a:rPr lang="sl-SI" dirty="0" smtClean="0"/>
              <a:t>Torej vse skupaj je </a:t>
            </a:r>
          </a:p>
          <a:p>
            <a:r>
              <a:rPr lang="sl-SI" dirty="0"/>
              <a:t> </a:t>
            </a:r>
            <a:r>
              <a:rPr lang="sl-SI" dirty="0" smtClean="0"/>
              <a:t>           O(n * log(n))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0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</a:t>
            </a:r>
            <a:r>
              <a:rPr lang="sl-SI" dirty="0" smtClean="0"/>
              <a:t>[i] + a[j] + a[k] == 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0819"/>
          </a:xfrm>
        </p:spPr>
        <p:txBody>
          <a:bodyPr/>
          <a:lstStyle/>
          <a:p>
            <a:r>
              <a:rPr lang="sl-SI" dirty="0" smtClean="0"/>
              <a:t>Samo, če velja, </a:t>
            </a:r>
          </a:p>
          <a:p>
            <a:endParaRPr lang="sl-SI" dirty="0"/>
          </a:p>
          <a:p>
            <a:pPr lvl="1"/>
            <a:r>
              <a:rPr lang="sl-SI" dirty="0"/>
              <a:t>a</a:t>
            </a:r>
            <a:r>
              <a:rPr lang="sl-SI" dirty="0" smtClean="0"/>
              <a:t>[k] = - (</a:t>
            </a:r>
            <a:r>
              <a:rPr lang="sl-SI" dirty="0" smtClean="0"/>
              <a:t>a[i] + a[j]) </a:t>
            </a:r>
          </a:p>
          <a:p>
            <a:pPr lvl="1"/>
            <a:endParaRPr lang="sl-SI" dirty="0"/>
          </a:p>
          <a:p>
            <a:r>
              <a:rPr lang="sl-SI" dirty="0" smtClean="0"/>
              <a:t>Uredimo tabelo</a:t>
            </a:r>
          </a:p>
          <a:p>
            <a:r>
              <a:rPr lang="sl-SI" dirty="0" smtClean="0"/>
              <a:t>Za vse pare pogledamo, ali je (– vsota para) v tabeli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867" y="5271381"/>
            <a:ext cx="2912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400" dirty="0" smtClean="0"/>
              <a:t>O(n</a:t>
            </a:r>
            <a:r>
              <a:rPr lang="sl-SI" sz="4400" baseline="30000" dirty="0" smtClean="0"/>
              <a:t>2</a:t>
            </a:r>
            <a:r>
              <a:rPr lang="sl-SI" sz="4400" dirty="0" smtClean="0"/>
              <a:t> log(n))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12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785107"/>
            <a:ext cx="6999111" cy="489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034" y="1021404"/>
            <a:ext cx="10408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Imamo n različnih celih števil</a:t>
            </a:r>
          </a:p>
          <a:p>
            <a:endParaRPr lang="sl-SI" sz="2800" dirty="0"/>
          </a:p>
          <a:p>
            <a:r>
              <a:rPr lang="sl-SI" sz="2800" dirty="0" smtClean="0"/>
              <a:t>Sestavi postopek, ki ugotovi, koliko je takih trojic, ki se seštejejo v 0!</a:t>
            </a:r>
          </a:p>
          <a:p>
            <a:endParaRPr lang="sl-SI" sz="2800" dirty="0" smtClean="0"/>
          </a:p>
          <a:p>
            <a:r>
              <a:rPr lang="sl-SI" sz="2800" dirty="0"/>
              <a:t> </a:t>
            </a:r>
            <a:r>
              <a:rPr lang="sl-SI" sz="2800" dirty="0" smtClean="0"/>
              <a:t>                     2, -3, 1, 4, -1, 5, 7, -2</a:t>
            </a:r>
          </a:p>
          <a:p>
            <a:endParaRPr lang="sl-SI" sz="2800" dirty="0"/>
          </a:p>
          <a:p>
            <a:r>
              <a:rPr lang="sl-SI" sz="2800" dirty="0" smtClean="0"/>
              <a:t>2 + -3 + 1</a:t>
            </a:r>
          </a:p>
          <a:p>
            <a:r>
              <a:rPr lang="sl-SI" sz="2800" dirty="0" smtClean="0"/>
              <a:t>-3 + 4 + -1</a:t>
            </a:r>
          </a:p>
          <a:p>
            <a:r>
              <a:rPr lang="sl-SI" sz="2800" dirty="0" smtClean="0"/>
              <a:t>-2 + -3 + 5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2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800" dirty="0" smtClean="0"/>
              <a:t>Direktna metoda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748" y="3362595"/>
            <a:ext cx="10515600" cy="4992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l-SI" sz="3600" dirty="0" smtClean="0"/>
              <a:t>Generiramo vse možne trojke in preštejemo tiste, ki so skupaj 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823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Izmerimo čase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04" y="2293654"/>
            <a:ext cx="6705600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769" y="1641087"/>
            <a:ext cx="577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Podvajamo velikost (število podatkov)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8339" y="6001963"/>
            <a:ext cx="10116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smtClean="0"/>
              <a:t>T(N) = 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3965" y="6001954"/>
            <a:ext cx="2276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/>
              <a:t>l</a:t>
            </a:r>
            <a:r>
              <a:rPr lang="sl-SI" dirty="0" err="1" smtClean="0"/>
              <a:t>g</a:t>
            </a:r>
            <a:r>
              <a:rPr lang="sl-SI" dirty="0" smtClean="0"/>
              <a:t>(T(N)) = 3 </a:t>
            </a:r>
            <a:r>
              <a:rPr lang="sl-SI" dirty="0" err="1" smtClean="0"/>
              <a:t>lg</a:t>
            </a:r>
            <a:r>
              <a:rPr lang="sl-SI" dirty="0" smtClean="0"/>
              <a:t>(N) + 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09592" y="6001954"/>
            <a:ext cx="2315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/>
              <a:t>l</a:t>
            </a:r>
            <a:r>
              <a:rPr lang="sl-SI" dirty="0" err="1" smtClean="0"/>
              <a:t>g</a:t>
            </a:r>
            <a:r>
              <a:rPr lang="sl-SI" dirty="0" smtClean="0"/>
              <a:t>(T(N)) = 3 </a:t>
            </a:r>
            <a:r>
              <a:rPr lang="sl-SI" dirty="0" err="1" smtClean="0"/>
              <a:t>lg</a:t>
            </a:r>
            <a:r>
              <a:rPr lang="sl-SI" dirty="0" smtClean="0"/>
              <a:t>(N) + </a:t>
            </a:r>
            <a:r>
              <a:rPr lang="sl-SI" dirty="0" err="1" smtClean="0"/>
              <a:t>lg</a:t>
            </a:r>
            <a:r>
              <a:rPr lang="sl-SI" dirty="0" smtClean="0"/>
              <a:t>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3486" y="6001954"/>
            <a:ext cx="2315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/>
              <a:t>l</a:t>
            </a:r>
            <a:r>
              <a:rPr lang="sl-SI" dirty="0" err="1" smtClean="0"/>
              <a:t>g</a:t>
            </a:r>
            <a:r>
              <a:rPr lang="sl-SI" dirty="0" smtClean="0"/>
              <a:t>(T(N)) = </a:t>
            </a:r>
            <a:r>
              <a:rPr lang="sl-SI" dirty="0" err="1" smtClean="0"/>
              <a:t>lg</a:t>
            </a:r>
            <a:r>
              <a:rPr lang="sl-SI" dirty="0" smtClean="0"/>
              <a:t>(N</a:t>
            </a:r>
            <a:r>
              <a:rPr lang="sl-SI" baseline="30000" dirty="0" smtClean="0"/>
              <a:t>3</a:t>
            </a:r>
            <a:r>
              <a:rPr lang="sl-SI" dirty="0" smtClean="0"/>
              <a:t>) + </a:t>
            </a:r>
            <a:r>
              <a:rPr lang="sl-SI" dirty="0" err="1" smtClean="0"/>
              <a:t>lg</a:t>
            </a:r>
            <a:r>
              <a:rPr lang="sl-SI" dirty="0" smtClean="0"/>
              <a:t>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74286" y="6001960"/>
            <a:ext cx="2315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/>
              <a:t>l</a:t>
            </a:r>
            <a:r>
              <a:rPr lang="sl-SI" dirty="0" err="1" smtClean="0"/>
              <a:t>g</a:t>
            </a:r>
            <a:r>
              <a:rPr lang="sl-SI" dirty="0" smtClean="0"/>
              <a:t>(T(N)) = </a:t>
            </a:r>
            <a:r>
              <a:rPr lang="sl-SI" dirty="0" err="1" smtClean="0"/>
              <a:t>lg</a:t>
            </a:r>
            <a:r>
              <a:rPr lang="sl-SI" dirty="0" smtClean="0"/>
              <a:t>(aN</a:t>
            </a:r>
            <a:r>
              <a:rPr lang="sl-SI" baseline="30000" dirty="0" smtClean="0"/>
              <a:t>3</a:t>
            </a:r>
            <a:r>
              <a:rPr lang="sl-SI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977" y="4526844"/>
            <a:ext cx="614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000" dirty="0" smtClean="0"/>
              <a:t>T(N) = k </a:t>
            </a:r>
            <a:r>
              <a:rPr lang="sl-SI" sz="4000" dirty="0" err="1" smtClean="0"/>
              <a:t>N</a:t>
            </a:r>
            <a:r>
              <a:rPr lang="sl-SI" sz="4000" baseline="36000" dirty="0" err="1" smtClean="0"/>
              <a:t>b</a:t>
            </a:r>
            <a:endParaRPr lang="en-US" sz="4000" baseline="360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693425"/>
            <a:ext cx="7710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000" dirty="0" smtClean="0"/>
              <a:t>Torej če nam log-log graf da premico z nagibom b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222976" y="2351502"/>
            <a:ext cx="614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000" dirty="0" err="1"/>
              <a:t>l</a:t>
            </a:r>
            <a:r>
              <a:rPr lang="sl-SI" sz="4000" dirty="0" err="1" smtClean="0"/>
              <a:t>g</a:t>
            </a:r>
            <a:r>
              <a:rPr lang="sl-SI" sz="4000" dirty="0" smtClean="0"/>
              <a:t>(T(N) = b </a:t>
            </a:r>
            <a:r>
              <a:rPr lang="sl-SI" sz="4000" dirty="0" err="1" smtClean="0"/>
              <a:t>ln</a:t>
            </a:r>
            <a:r>
              <a:rPr lang="sl-SI" sz="4000" dirty="0" smtClean="0"/>
              <a:t>(N) + a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483382"/>
            <a:ext cx="771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000" dirty="0"/>
              <a:t>j</a:t>
            </a:r>
            <a:r>
              <a:rPr lang="sl-SI" sz="4000" dirty="0" smtClean="0"/>
              <a:t>e 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557910" y="5657786"/>
            <a:ext cx="317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000" dirty="0" smtClean="0"/>
              <a:t>T(N) = O(</a:t>
            </a:r>
            <a:r>
              <a:rPr lang="sl-SI" sz="4000" dirty="0" err="1" smtClean="0"/>
              <a:t>N</a:t>
            </a:r>
            <a:r>
              <a:rPr lang="sl-SI" sz="4000" baseline="36000" dirty="0" err="1" smtClean="0"/>
              <a:t>b</a:t>
            </a:r>
            <a:r>
              <a:rPr lang="sl-SI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9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 kaj, če se meritve motijo?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Ali pa veljajo le za tiste podatke?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Matematični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Štetje operacij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Sposojena</a:t>
            </a:r>
            <a:r>
              <a:rPr lang="sl-SI" dirty="0" smtClean="0"/>
              <a:t> slika </a:t>
            </a:r>
            <a:r>
              <a:rPr lang="sl-SI" sz="1200" dirty="0" smtClean="0"/>
              <a:t>(</a:t>
            </a:r>
            <a:r>
              <a:rPr lang="sl-SI" sz="1200" dirty="0" err="1" smtClean="0"/>
              <a:t>Sedgewick</a:t>
            </a:r>
            <a:r>
              <a:rPr lang="sl-SI" sz="1200" dirty="0" smtClean="0"/>
              <a:t>, Wayne: </a:t>
            </a:r>
            <a:r>
              <a:rPr lang="sl-SI" sz="1200" dirty="0" err="1"/>
              <a:t>A</a:t>
            </a:r>
            <a:r>
              <a:rPr lang="sl-SI" sz="1200" dirty="0" err="1" smtClean="0"/>
              <a:t>lgorithms</a:t>
            </a:r>
            <a:r>
              <a:rPr lang="sl-SI" sz="1200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690688"/>
            <a:ext cx="4648200" cy="3419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7051"/>
            <a:ext cx="55721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Torej naš direktni algoritem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556" y="2878666"/>
            <a:ext cx="2156178" cy="1174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6600" dirty="0" smtClean="0"/>
              <a:t>O(n</a:t>
            </a:r>
            <a:r>
              <a:rPr lang="sl-SI" sz="6600" baseline="38000" dirty="0" smtClean="0"/>
              <a:t>3</a:t>
            </a:r>
            <a:r>
              <a:rPr lang="sl-SI" sz="6600" dirty="0" smtClean="0"/>
              <a:t>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760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Trojke z ničelno vsoto</vt:lpstr>
      <vt:lpstr>PowerPoint Presentation</vt:lpstr>
      <vt:lpstr>Direktna metoda</vt:lpstr>
      <vt:lpstr>Izmerimo čase</vt:lpstr>
      <vt:lpstr>PowerPoint Presentation</vt:lpstr>
      <vt:lpstr>A kaj, če se meritve motijo?</vt:lpstr>
      <vt:lpstr>Matematični model</vt:lpstr>
      <vt:lpstr>Sposojena slika (Sedgewick, Wayne: Algorithms)</vt:lpstr>
      <vt:lpstr>Torej naš direktni algoritem</vt:lpstr>
      <vt:lpstr>Ga lahko izboljšamo?</vt:lpstr>
      <vt:lpstr>IDEJE?</vt:lpstr>
      <vt:lpstr>Denimo, da iščemo pare, ki se seštejejo v 0</vt:lpstr>
      <vt:lpstr>a[i] + a[j] + a[k] == 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Trojke z ničelno vsoto</dc:title>
  <dc:creator>Matija Lokar</dc:creator>
  <cp:lastModifiedBy>Matija Lokar</cp:lastModifiedBy>
  <cp:revision>4</cp:revision>
  <dcterms:created xsi:type="dcterms:W3CDTF">2017-10-25T07:24:28Z</dcterms:created>
  <dcterms:modified xsi:type="dcterms:W3CDTF">2017-10-25T07:56:22Z</dcterms:modified>
</cp:coreProperties>
</file>