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6235-0F42-43DF-9FC9-F1B25A2B3A0D}" type="datetimeFigureOut">
              <a:rPr kumimoji="1" lang="ja-JP" altLang="en-US" smtClean="0"/>
              <a:t>2015/9/9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5264-842B-4328-B3E6-845859754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6235-0F42-43DF-9FC9-F1B25A2B3A0D}" type="datetimeFigureOut">
              <a:rPr kumimoji="1" lang="ja-JP" altLang="en-US" smtClean="0"/>
              <a:t>2015/9/9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5264-842B-4328-B3E6-845859754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 dirty="0"/>
          </a:p>
        </p:txBody>
      </p:sp>
      <p:pic>
        <p:nvPicPr>
          <p:cNvPr id="3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test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神戸 淳</dc:creator>
  <cp:lastModifiedBy>神戸 淳</cp:lastModifiedBy>
  <cp:revision>1</cp:revision>
  <dcterms:created xsi:type="dcterms:W3CDTF">2015-09-09T07:26:48Z</dcterms:created>
  <dcterms:modified xsi:type="dcterms:W3CDTF">2015-09-09T07:26:48Z</dcterms:modified>
</cp:coreProperties>
</file>